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84" r:id="rId2"/>
    <p:sldId id="313" r:id="rId3"/>
    <p:sldId id="269" r:id="rId4"/>
    <p:sldId id="316" r:id="rId5"/>
    <p:sldId id="391" r:id="rId6"/>
    <p:sldId id="284" r:id="rId7"/>
    <p:sldId id="332" r:id="rId8"/>
    <p:sldId id="285" r:id="rId9"/>
    <p:sldId id="287" r:id="rId10"/>
    <p:sldId id="333" r:id="rId11"/>
    <p:sldId id="331" r:id="rId12"/>
    <p:sldId id="334" r:id="rId13"/>
    <p:sldId id="386" r:id="rId14"/>
    <p:sldId id="387" r:id="rId15"/>
    <p:sldId id="290" r:id="rId16"/>
    <p:sldId id="286" r:id="rId17"/>
    <p:sldId id="311" r:id="rId18"/>
    <p:sldId id="312" r:id="rId19"/>
    <p:sldId id="291" r:id="rId20"/>
    <p:sldId id="335" r:id="rId21"/>
    <p:sldId id="336" r:id="rId22"/>
    <p:sldId id="298" r:id="rId23"/>
    <p:sldId id="300" r:id="rId24"/>
    <p:sldId id="292" r:id="rId25"/>
    <p:sldId id="337" r:id="rId26"/>
    <p:sldId id="338" r:id="rId27"/>
    <p:sldId id="339" r:id="rId28"/>
    <p:sldId id="340" r:id="rId29"/>
    <p:sldId id="342" r:id="rId30"/>
    <p:sldId id="343" r:id="rId31"/>
    <p:sldId id="344" r:id="rId32"/>
    <p:sldId id="303" r:id="rId33"/>
    <p:sldId id="345" r:id="rId34"/>
    <p:sldId id="306" r:id="rId35"/>
    <p:sldId id="346" r:id="rId36"/>
    <p:sldId id="324" r:id="rId37"/>
    <p:sldId id="325" r:id="rId38"/>
    <p:sldId id="326" r:id="rId39"/>
    <p:sldId id="327" r:id="rId40"/>
    <p:sldId id="310" r:id="rId41"/>
    <p:sldId id="388" r:id="rId42"/>
    <p:sldId id="389" r:id="rId43"/>
    <p:sldId id="390" r:id="rId44"/>
    <p:sldId id="314" r:id="rId45"/>
    <p:sldId id="315" r:id="rId46"/>
    <p:sldId id="317" r:id="rId47"/>
    <p:sldId id="318" r:id="rId48"/>
    <p:sldId id="320" r:id="rId49"/>
    <p:sldId id="321" r:id="rId50"/>
    <p:sldId id="322" r:id="rId51"/>
    <p:sldId id="323" r:id="rId52"/>
    <p:sldId id="392" r:id="rId53"/>
    <p:sldId id="288" r:id="rId54"/>
    <p:sldId id="393" r:id="rId55"/>
    <p:sldId id="289" r:id="rId56"/>
    <p:sldId id="385" r:id="rId5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E6E6E6"/>
    <a:srgbClr val="ECECE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3623" autoAdjust="0"/>
  </p:normalViewPr>
  <p:slideViewPr>
    <p:cSldViewPr>
      <p:cViewPr varScale="1">
        <p:scale>
          <a:sx n="107" d="100"/>
          <a:sy n="107" d="100"/>
        </p:scale>
        <p:origin x="756" y="19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6F7A3B87-09BE-4487-BD58-0F1DB3909FB8}"/>
    <pc:docChg chg="sldOrd">
      <pc:chgData name="WILLIAM RICARDO AGUILAR PIÑA" userId="25538c52-b196-49fc-9025-2dd86a54f18a" providerId="ADAL" clId="{6F7A3B87-09BE-4487-BD58-0F1DB3909FB8}" dt="2024-04-18T13:57:58.475" v="0"/>
      <pc:docMkLst>
        <pc:docMk/>
      </pc:docMkLst>
      <pc:sldChg chg="ord">
        <pc:chgData name="WILLIAM RICARDO AGUILAR PIÑA" userId="25538c52-b196-49fc-9025-2dd86a54f18a" providerId="ADAL" clId="{6F7A3B87-09BE-4487-BD58-0F1DB3909FB8}" dt="2024-04-18T13:57:58.475" v="0"/>
        <pc:sldMkLst>
          <pc:docMk/>
          <pc:sldMk cId="736077596" sldId="391"/>
        </pc:sldMkLst>
      </pc:sldChg>
    </pc:docChg>
  </pc:docChgLst>
  <pc:docChgLst>
    <pc:chgData name="WILLIAM RICARDO AGUILAR PIÑA" userId="25538c52-b196-49fc-9025-2dd86a54f18a" providerId="ADAL" clId="{048BED85-8CBF-4743-927A-0180C8084D12}"/>
    <pc:docChg chg="custSel addSld delSld modSld">
      <pc:chgData name="WILLIAM RICARDO AGUILAR PIÑA" userId="25538c52-b196-49fc-9025-2dd86a54f18a" providerId="ADAL" clId="{048BED85-8CBF-4743-927A-0180C8084D12}" dt="2021-11-22T21:30:17.688" v="34" actId="47"/>
      <pc:docMkLst>
        <pc:docMk/>
      </pc:docMkLst>
      <pc:sldChg chg="del">
        <pc:chgData name="WILLIAM RICARDO AGUILAR PIÑA" userId="25538c52-b196-49fc-9025-2dd86a54f18a" providerId="ADAL" clId="{048BED85-8CBF-4743-927A-0180C8084D12}" dt="2021-11-22T21:30:17.688" v="34" actId="47"/>
        <pc:sldMkLst>
          <pc:docMk/>
          <pc:sldMk cId="1349867334" sldId="383"/>
        </pc:sldMkLst>
      </pc:sldChg>
      <pc:sldChg chg="addSp delSp modSp mod">
        <pc:chgData name="WILLIAM RICARDO AGUILAR PIÑA" userId="25538c52-b196-49fc-9025-2dd86a54f18a" providerId="ADAL" clId="{048BED85-8CBF-4743-927A-0180C8084D12}" dt="2021-11-22T21:29:30.854" v="32" actId="20577"/>
        <pc:sldMkLst>
          <pc:docMk/>
          <pc:sldMk cId="0" sldId="384"/>
        </pc:sldMkLst>
        <pc:spChg chg="mod">
          <ac:chgData name="WILLIAM RICARDO AGUILAR PIÑA" userId="25538c52-b196-49fc-9025-2dd86a54f18a" providerId="ADAL" clId="{048BED85-8CBF-4743-927A-0180C8084D12}" dt="2021-11-22T21:29:30.854" v="32" actId="20577"/>
          <ac:spMkLst>
            <pc:docMk/>
            <pc:sldMk cId="0" sldId="384"/>
            <ac:spMk id="7" creationId="{00000000-0000-0000-0000-000000000000}"/>
          </ac:spMkLst>
        </pc:spChg>
        <pc:spChg chg="mod">
          <ac:chgData name="WILLIAM RICARDO AGUILAR PIÑA" userId="25538c52-b196-49fc-9025-2dd86a54f18a" providerId="ADAL" clId="{048BED85-8CBF-4743-927A-0180C8084D12}" dt="2021-11-22T21:29:23.333" v="27" actId="20577"/>
          <ac:spMkLst>
            <pc:docMk/>
            <pc:sldMk cId="0" sldId="384"/>
            <ac:spMk id="11" creationId="{1E03544A-593E-4919-A321-1A5422B703A8}"/>
          </ac:spMkLst>
        </pc:spChg>
        <pc:picChg chg="add mod">
          <ac:chgData name="WILLIAM RICARDO AGUILAR PIÑA" userId="25538c52-b196-49fc-9025-2dd86a54f18a" providerId="ADAL" clId="{048BED85-8CBF-4743-927A-0180C8084D12}" dt="2021-11-22T21:29:12.277" v="7" actId="1038"/>
          <ac:picMkLst>
            <pc:docMk/>
            <pc:sldMk cId="0" sldId="384"/>
            <ac:picMk id="5" creationId="{0372FF6E-B995-49C1-821A-FF65F8BFCFF8}"/>
          </ac:picMkLst>
        </pc:picChg>
        <pc:picChg chg="del">
          <ac:chgData name="WILLIAM RICARDO AGUILAR PIÑA" userId="25538c52-b196-49fc-9025-2dd86a54f18a" providerId="ADAL" clId="{048BED85-8CBF-4743-927A-0180C8084D12}" dt="2021-11-22T21:28:50.494" v="0" actId="478"/>
          <ac:picMkLst>
            <pc:docMk/>
            <pc:sldMk cId="0" sldId="384"/>
            <ac:picMk id="10" creationId="{A4F7C6AE-49BA-4710-AB9F-C1F414BE5F3A}"/>
          </ac:picMkLst>
        </pc:picChg>
      </pc:sldChg>
      <pc:sldChg chg="add">
        <pc:chgData name="WILLIAM RICARDO AGUILAR PIÑA" userId="25538c52-b196-49fc-9025-2dd86a54f18a" providerId="ADAL" clId="{048BED85-8CBF-4743-927A-0180C8084D12}" dt="2021-11-22T21:30:14.626" v="33"/>
        <pc:sldMkLst>
          <pc:docMk/>
          <pc:sldMk cId="2945859939" sldId="385"/>
        </pc:sldMkLst>
      </pc:sldChg>
    </pc:docChg>
  </pc:docChgLst>
  <pc:docChgLst>
    <pc:chgData name="WILLIAM RICARDO AGUILAR PIÑA" userId="25538c52-b196-49fc-9025-2dd86a54f18a" providerId="ADAL" clId="{79961EBF-7A4E-45D8-81DC-6F74149F71BD}"/>
    <pc:docChg chg="undo custSel addSld modSld">
      <pc:chgData name="WILLIAM RICARDO AGUILAR PIÑA" userId="25538c52-b196-49fc-9025-2dd86a54f18a" providerId="ADAL" clId="{79961EBF-7A4E-45D8-81DC-6F74149F71BD}" dt="2022-04-19T16:00:48.180" v="449" actId="20577"/>
      <pc:docMkLst>
        <pc:docMk/>
      </pc:docMkLst>
      <pc:sldChg chg="modSp mod">
        <pc:chgData name="WILLIAM RICARDO AGUILAR PIÑA" userId="25538c52-b196-49fc-9025-2dd86a54f18a" providerId="ADAL" clId="{79961EBF-7A4E-45D8-81DC-6F74149F71BD}" dt="2022-04-19T16:00:48.180" v="449" actId="20577"/>
        <pc:sldMkLst>
          <pc:docMk/>
          <pc:sldMk cId="1259704582" sldId="289"/>
        </pc:sldMkLst>
        <pc:spChg chg="mod">
          <ac:chgData name="WILLIAM RICARDO AGUILAR PIÑA" userId="25538c52-b196-49fc-9025-2dd86a54f18a" providerId="ADAL" clId="{79961EBF-7A4E-45D8-81DC-6F74149F71BD}" dt="2022-04-19T16:00:48.180" v="449" actId="20577"/>
          <ac:spMkLst>
            <pc:docMk/>
            <pc:sldMk cId="1259704582" sldId="289"/>
            <ac:spMk id="8" creationId="{00000000-0000-0000-0000-000000000000}"/>
          </ac:spMkLst>
        </pc:spChg>
      </pc:sldChg>
      <pc:sldChg chg="modSp mod">
        <pc:chgData name="WILLIAM RICARDO AGUILAR PIÑA" userId="25538c52-b196-49fc-9025-2dd86a54f18a" providerId="ADAL" clId="{79961EBF-7A4E-45D8-81DC-6F74149F71BD}" dt="2022-04-19T15:48:35.006" v="274" actId="1035"/>
        <pc:sldMkLst>
          <pc:docMk/>
          <pc:sldMk cId="3718221527" sldId="290"/>
        </pc:sldMkLst>
        <pc:spChg chg="mod">
          <ac:chgData name="WILLIAM RICARDO AGUILAR PIÑA" userId="25538c52-b196-49fc-9025-2dd86a54f18a" providerId="ADAL" clId="{79961EBF-7A4E-45D8-81DC-6F74149F71BD}" dt="2022-04-19T15:48:17.868" v="271" actId="6549"/>
          <ac:spMkLst>
            <pc:docMk/>
            <pc:sldMk cId="3718221527" sldId="290"/>
            <ac:spMk id="23" creationId="{00000000-0000-0000-0000-000000000000}"/>
          </ac:spMkLst>
        </pc:spChg>
        <pc:cxnChg chg="mod">
          <ac:chgData name="WILLIAM RICARDO AGUILAR PIÑA" userId="25538c52-b196-49fc-9025-2dd86a54f18a" providerId="ADAL" clId="{79961EBF-7A4E-45D8-81DC-6F74149F71BD}" dt="2022-04-19T15:48:35.006" v="274" actId="1035"/>
          <ac:cxnSpMkLst>
            <pc:docMk/>
            <pc:sldMk cId="3718221527" sldId="290"/>
            <ac:cxnSpMk id="62" creationId="{00000000-0000-0000-0000-000000000000}"/>
          </ac:cxnSpMkLst>
        </pc:cxnChg>
      </pc:sldChg>
      <pc:sldChg chg="modSp mod">
        <pc:chgData name="WILLIAM RICARDO AGUILAR PIÑA" userId="25538c52-b196-49fc-9025-2dd86a54f18a" providerId="ADAL" clId="{79961EBF-7A4E-45D8-81DC-6F74149F71BD}" dt="2022-04-19T15:50:51.889" v="357" actId="20577"/>
        <pc:sldMkLst>
          <pc:docMk/>
          <pc:sldMk cId="2097291672" sldId="310"/>
        </pc:sldMkLst>
        <pc:graphicFrameChg chg="modGraphic">
          <ac:chgData name="WILLIAM RICARDO AGUILAR PIÑA" userId="25538c52-b196-49fc-9025-2dd86a54f18a" providerId="ADAL" clId="{79961EBF-7A4E-45D8-81DC-6F74149F71BD}" dt="2022-04-19T15:50:51.889" v="357" actId="20577"/>
          <ac:graphicFrameMkLst>
            <pc:docMk/>
            <pc:sldMk cId="2097291672" sldId="310"/>
            <ac:graphicFrameMk id="3" creationId="{00000000-0000-0000-0000-000000000000}"/>
          </ac:graphicFrameMkLst>
        </pc:graphicFrameChg>
      </pc:sldChg>
      <pc:sldChg chg="modSp mod">
        <pc:chgData name="WILLIAM RICARDO AGUILAR PIÑA" userId="25538c52-b196-49fc-9025-2dd86a54f18a" providerId="ADAL" clId="{79961EBF-7A4E-45D8-81DC-6F74149F71BD}" dt="2022-04-19T15:40:50.871" v="226" actId="404"/>
        <pc:sldMkLst>
          <pc:docMk/>
          <pc:sldMk cId="3693692788" sldId="332"/>
        </pc:sldMkLst>
        <pc:spChg chg="mod">
          <ac:chgData name="WILLIAM RICARDO AGUILAR PIÑA" userId="25538c52-b196-49fc-9025-2dd86a54f18a" providerId="ADAL" clId="{79961EBF-7A4E-45D8-81DC-6F74149F71BD}" dt="2022-04-19T15:40:45.183" v="225" actId="404"/>
          <ac:spMkLst>
            <pc:docMk/>
            <pc:sldMk cId="3693692788" sldId="332"/>
            <ac:spMk id="6" creationId="{00000000-0000-0000-0000-000000000000}"/>
          </ac:spMkLst>
        </pc:spChg>
        <pc:spChg chg="mod">
          <ac:chgData name="WILLIAM RICARDO AGUILAR PIÑA" userId="25538c52-b196-49fc-9025-2dd86a54f18a" providerId="ADAL" clId="{79961EBF-7A4E-45D8-81DC-6F74149F71BD}" dt="2022-04-19T15:40:50.871" v="226" actId="404"/>
          <ac:spMkLst>
            <pc:docMk/>
            <pc:sldMk cId="3693692788" sldId="332"/>
            <ac:spMk id="7" creationId="{00000000-0000-0000-0000-000000000000}"/>
          </ac:spMkLst>
        </pc:spChg>
        <pc:spChg chg="mod">
          <ac:chgData name="WILLIAM RICARDO AGUILAR PIÑA" userId="25538c52-b196-49fc-9025-2dd86a54f18a" providerId="ADAL" clId="{79961EBF-7A4E-45D8-81DC-6F74149F71BD}" dt="2022-04-19T15:40:41.670" v="224" actId="404"/>
          <ac:spMkLst>
            <pc:docMk/>
            <pc:sldMk cId="3693692788" sldId="332"/>
            <ac:spMk id="8" creationId="{00000000-0000-0000-0000-000000000000}"/>
          </ac:spMkLst>
        </pc:spChg>
        <pc:spChg chg="mod">
          <ac:chgData name="WILLIAM RICARDO AGUILAR PIÑA" userId="25538c52-b196-49fc-9025-2dd86a54f18a" providerId="ADAL" clId="{79961EBF-7A4E-45D8-81DC-6F74149F71BD}" dt="2022-04-19T15:25:54.987" v="65" actId="1035"/>
          <ac:spMkLst>
            <pc:docMk/>
            <pc:sldMk cId="3693692788" sldId="332"/>
            <ac:spMk id="9" creationId="{00000000-0000-0000-0000-000000000000}"/>
          </ac:spMkLst>
        </pc:spChg>
        <pc:picChg chg="mod">
          <ac:chgData name="WILLIAM RICARDO AGUILAR PIÑA" userId="25538c52-b196-49fc-9025-2dd86a54f18a" providerId="ADAL" clId="{79961EBF-7A4E-45D8-81DC-6F74149F71BD}" dt="2022-04-19T15:25:54.987" v="65" actId="1035"/>
          <ac:picMkLst>
            <pc:docMk/>
            <pc:sldMk cId="3693692788" sldId="332"/>
            <ac:picMk id="2" creationId="{00000000-0000-0000-0000-000000000000}"/>
          </ac:picMkLst>
        </pc:picChg>
        <pc:picChg chg="mod">
          <ac:chgData name="WILLIAM RICARDO AGUILAR PIÑA" userId="25538c52-b196-49fc-9025-2dd86a54f18a" providerId="ADAL" clId="{79961EBF-7A4E-45D8-81DC-6F74149F71BD}" dt="2022-04-19T15:25:54.987" v="65" actId="1035"/>
          <ac:picMkLst>
            <pc:docMk/>
            <pc:sldMk cId="3693692788" sldId="332"/>
            <ac:picMk id="3" creationId="{00000000-0000-0000-0000-000000000000}"/>
          </ac:picMkLst>
        </pc:picChg>
      </pc:sldChg>
      <pc:sldChg chg="modSp mod">
        <pc:chgData name="WILLIAM RICARDO AGUILAR PIÑA" userId="25538c52-b196-49fc-9025-2dd86a54f18a" providerId="ADAL" clId="{79961EBF-7A4E-45D8-81DC-6F74149F71BD}" dt="2022-04-19T15:24:46.469" v="27" actId="20577"/>
        <pc:sldMkLst>
          <pc:docMk/>
          <pc:sldMk cId="0" sldId="384"/>
        </pc:sldMkLst>
        <pc:spChg chg="mod">
          <ac:chgData name="WILLIAM RICARDO AGUILAR PIÑA" userId="25538c52-b196-49fc-9025-2dd86a54f18a" providerId="ADAL" clId="{79961EBF-7A4E-45D8-81DC-6F74149F71BD}" dt="2022-04-19T15:24:46.469" v="27" actId="20577"/>
          <ac:spMkLst>
            <pc:docMk/>
            <pc:sldMk cId="0" sldId="384"/>
            <ac:spMk id="7" creationId="{00000000-0000-0000-0000-000000000000}"/>
          </ac:spMkLst>
        </pc:spChg>
      </pc:sldChg>
      <pc:sldChg chg="modSp add mod">
        <pc:chgData name="WILLIAM RICARDO AGUILAR PIÑA" userId="25538c52-b196-49fc-9025-2dd86a54f18a" providerId="ADAL" clId="{79961EBF-7A4E-45D8-81DC-6F74149F71BD}" dt="2022-04-19T15:40:15.527" v="223" actId="255"/>
        <pc:sldMkLst>
          <pc:docMk/>
          <pc:sldMk cId="1386515636" sldId="386"/>
        </pc:sldMkLst>
        <pc:spChg chg="mod">
          <ac:chgData name="WILLIAM RICARDO AGUILAR PIÑA" userId="25538c52-b196-49fc-9025-2dd86a54f18a" providerId="ADAL" clId="{79961EBF-7A4E-45D8-81DC-6F74149F71BD}" dt="2022-04-19T15:40:15.527" v="223" actId="255"/>
          <ac:spMkLst>
            <pc:docMk/>
            <pc:sldMk cId="1386515636" sldId="386"/>
            <ac:spMk id="8" creationId="{00000000-0000-0000-0000-000000000000}"/>
          </ac:spMkLst>
        </pc:spChg>
      </pc:sldChg>
      <pc:sldChg chg="addSp delSp modSp add mod">
        <pc:chgData name="WILLIAM RICARDO AGUILAR PIÑA" userId="25538c52-b196-49fc-9025-2dd86a54f18a" providerId="ADAL" clId="{79961EBF-7A4E-45D8-81DC-6F74149F71BD}" dt="2022-04-19T15:59:57.762" v="447" actId="6549"/>
        <pc:sldMkLst>
          <pc:docMk/>
          <pc:sldMk cId="294043981" sldId="387"/>
        </pc:sldMkLst>
        <pc:spChg chg="mod">
          <ac:chgData name="WILLIAM RICARDO AGUILAR PIÑA" userId="25538c52-b196-49fc-9025-2dd86a54f18a" providerId="ADAL" clId="{79961EBF-7A4E-45D8-81DC-6F74149F71BD}" dt="2022-04-19T15:59:57.762" v="447" actId="6549"/>
          <ac:spMkLst>
            <pc:docMk/>
            <pc:sldMk cId="294043981" sldId="387"/>
            <ac:spMk id="8" creationId="{00000000-0000-0000-0000-000000000000}"/>
          </ac:spMkLst>
        </pc:spChg>
        <pc:picChg chg="add del">
          <ac:chgData name="WILLIAM RICARDO AGUILAR PIÑA" userId="25538c52-b196-49fc-9025-2dd86a54f18a" providerId="ADAL" clId="{79961EBF-7A4E-45D8-81DC-6F74149F71BD}" dt="2022-04-19T15:37:48.473" v="123" actId="478"/>
          <ac:picMkLst>
            <pc:docMk/>
            <pc:sldMk cId="294043981" sldId="387"/>
            <ac:picMk id="2" creationId="{35DF20D0-C642-441F-8397-2F419B298294}"/>
          </ac:picMkLst>
        </pc:picChg>
      </pc:sldChg>
      <pc:sldChg chg="addSp delSp modSp add mod">
        <pc:chgData name="WILLIAM RICARDO AGUILAR PIÑA" userId="25538c52-b196-49fc-9025-2dd86a54f18a" providerId="ADAL" clId="{79961EBF-7A4E-45D8-81DC-6F74149F71BD}" dt="2022-04-19T15:59:34.660" v="442" actId="20577"/>
        <pc:sldMkLst>
          <pc:docMk/>
          <pc:sldMk cId="50794865" sldId="388"/>
        </pc:sldMkLst>
        <pc:spChg chg="del">
          <ac:chgData name="WILLIAM RICARDO AGUILAR PIÑA" userId="25538c52-b196-49fc-9025-2dd86a54f18a" providerId="ADAL" clId="{79961EBF-7A4E-45D8-81DC-6F74149F71BD}" dt="2022-04-19T15:54:07.647" v="362" actId="478"/>
          <ac:spMkLst>
            <pc:docMk/>
            <pc:sldMk cId="50794865" sldId="388"/>
            <ac:spMk id="3" creationId="{00000000-0000-0000-0000-000000000000}"/>
          </ac:spMkLst>
        </pc:spChg>
        <pc:spChg chg="mod">
          <ac:chgData name="WILLIAM RICARDO AGUILAR PIÑA" userId="25538c52-b196-49fc-9025-2dd86a54f18a" providerId="ADAL" clId="{79961EBF-7A4E-45D8-81DC-6F74149F71BD}" dt="2022-04-19T15:59:34.660" v="442" actId="20577"/>
          <ac:spMkLst>
            <pc:docMk/>
            <pc:sldMk cId="50794865" sldId="388"/>
            <ac:spMk id="8" creationId="{00000000-0000-0000-0000-000000000000}"/>
          </ac:spMkLst>
        </pc:spChg>
        <pc:spChg chg="del">
          <ac:chgData name="WILLIAM RICARDO AGUILAR PIÑA" userId="25538c52-b196-49fc-9025-2dd86a54f18a" providerId="ADAL" clId="{79961EBF-7A4E-45D8-81DC-6F74149F71BD}" dt="2022-04-19T15:51:19.543" v="361" actId="478"/>
          <ac:spMkLst>
            <pc:docMk/>
            <pc:sldMk cId="50794865" sldId="388"/>
            <ac:spMk id="9" creationId="{00000000-0000-0000-0000-000000000000}"/>
          </ac:spMkLst>
        </pc:spChg>
        <pc:picChg chg="add mod">
          <ac:chgData name="WILLIAM RICARDO AGUILAR PIÑA" userId="25538c52-b196-49fc-9025-2dd86a54f18a" providerId="ADAL" clId="{79961EBF-7A4E-45D8-81DC-6F74149F71BD}" dt="2022-04-19T15:58:01.070" v="434"/>
          <ac:picMkLst>
            <pc:docMk/>
            <pc:sldMk cId="50794865" sldId="388"/>
            <ac:picMk id="4" creationId="{16C4A58F-05AB-44A2-83D6-D0635A662D2F}"/>
          </ac:picMkLst>
        </pc:picChg>
        <pc:picChg chg="del">
          <ac:chgData name="WILLIAM RICARDO AGUILAR PIÑA" userId="25538c52-b196-49fc-9025-2dd86a54f18a" providerId="ADAL" clId="{79961EBF-7A4E-45D8-81DC-6F74149F71BD}" dt="2022-04-19T15:51:13.954" v="360" actId="478"/>
          <ac:picMkLst>
            <pc:docMk/>
            <pc:sldMk cId="50794865" sldId="388"/>
            <ac:picMk id="7" creationId="{00000000-0000-0000-0000-000000000000}"/>
          </ac:picMkLst>
        </pc:picChg>
        <pc:picChg chg="del">
          <ac:chgData name="WILLIAM RICARDO AGUILAR PIÑA" userId="25538c52-b196-49fc-9025-2dd86a54f18a" providerId="ADAL" clId="{79961EBF-7A4E-45D8-81DC-6F74149F71BD}" dt="2022-04-19T15:51:13.008" v="359" actId="478"/>
          <ac:picMkLst>
            <pc:docMk/>
            <pc:sldMk cId="50794865" sldId="388"/>
            <ac:picMk id="11" creationId="{00000000-0000-0000-0000-000000000000}"/>
          </ac:picMkLst>
        </pc:picChg>
      </pc:sldChg>
      <pc:sldChg chg="addSp delSp modSp add mod">
        <pc:chgData name="WILLIAM RICARDO AGUILAR PIÑA" userId="25538c52-b196-49fc-9025-2dd86a54f18a" providerId="ADAL" clId="{79961EBF-7A4E-45D8-81DC-6F74149F71BD}" dt="2022-04-19T15:59:47.506" v="444"/>
        <pc:sldMkLst>
          <pc:docMk/>
          <pc:sldMk cId="2942566931" sldId="389"/>
        </pc:sldMkLst>
        <pc:spChg chg="del mod">
          <ac:chgData name="WILLIAM RICARDO AGUILAR PIÑA" userId="25538c52-b196-49fc-9025-2dd86a54f18a" providerId="ADAL" clId="{79961EBF-7A4E-45D8-81DC-6F74149F71BD}" dt="2022-04-19T15:59:46.057" v="443" actId="478"/>
          <ac:spMkLst>
            <pc:docMk/>
            <pc:sldMk cId="2942566931" sldId="389"/>
            <ac:spMk id="8" creationId="{00000000-0000-0000-0000-000000000000}"/>
          </ac:spMkLst>
        </pc:spChg>
        <pc:spChg chg="add del">
          <ac:chgData name="WILLIAM RICARDO AGUILAR PIÑA" userId="25538c52-b196-49fc-9025-2dd86a54f18a" providerId="ADAL" clId="{79961EBF-7A4E-45D8-81DC-6F74149F71BD}" dt="2022-04-19T15:55:39.314" v="382" actId="22"/>
          <ac:spMkLst>
            <pc:docMk/>
            <pc:sldMk cId="2942566931" sldId="389"/>
            <ac:spMk id="9" creationId="{FC8308A2-1E7F-4493-A130-4D01EC3ABDE2}"/>
          </ac:spMkLst>
        </pc:spChg>
        <pc:spChg chg="add mod">
          <ac:chgData name="WILLIAM RICARDO AGUILAR PIÑA" userId="25538c52-b196-49fc-9025-2dd86a54f18a" providerId="ADAL" clId="{79961EBF-7A4E-45D8-81DC-6F74149F71BD}" dt="2022-04-19T15:59:47.506" v="444"/>
          <ac:spMkLst>
            <pc:docMk/>
            <pc:sldMk cId="2942566931" sldId="389"/>
            <ac:spMk id="13" creationId="{80F5B583-53AF-4CA0-8A00-F9D726030969}"/>
          </ac:spMkLst>
        </pc:spChg>
        <pc:picChg chg="del">
          <ac:chgData name="WILLIAM RICARDO AGUILAR PIÑA" userId="25538c52-b196-49fc-9025-2dd86a54f18a" providerId="ADAL" clId="{79961EBF-7A4E-45D8-81DC-6F74149F71BD}" dt="2022-04-19T15:55:37.724" v="380" actId="478"/>
          <ac:picMkLst>
            <pc:docMk/>
            <pc:sldMk cId="2942566931" sldId="389"/>
            <ac:picMk id="4" creationId="{16C4A58F-05AB-44A2-83D6-D0635A662D2F}"/>
          </ac:picMkLst>
        </pc:picChg>
        <pc:picChg chg="add mod">
          <ac:chgData name="WILLIAM RICARDO AGUILAR PIÑA" userId="25538c52-b196-49fc-9025-2dd86a54f18a" providerId="ADAL" clId="{79961EBF-7A4E-45D8-81DC-6F74149F71BD}" dt="2022-04-19T15:58:04.872" v="435"/>
          <ac:picMkLst>
            <pc:docMk/>
            <pc:sldMk cId="2942566931" sldId="389"/>
            <ac:picMk id="5" creationId="{6099579D-7221-43A1-B1DA-20F70AC67FD4}"/>
          </ac:picMkLst>
        </pc:picChg>
      </pc:sldChg>
    </pc:docChg>
  </pc:docChgLst>
  <pc:docChgLst>
    <pc:chgData name="WILLIAM RICARDO AGUILAR PIÑA" userId="25538c52-b196-49fc-9025-2dd86a54f18a" providerId="ADAL" clId="{50704EBB-B99E-48F8-9362-CF734F70194F}"/>
    <pc:docChg chg="undo custSel modSld">
      <pc:chgData name="WILLIAM RICARDO AGUILAR PIÑA" userId="25538c52-b196-49fc-9025-2dd86a54f18a" providerId="ADAL" clId="{50704EBB-B99E-48F8-9362-CF734F70194F}" dt="2022-11-29T13:39:44.799" v="11" actId="20577"/>
      <pc:docMkLst>
        <pc:docMk/>
      </pc:docMkLst>
      <pc:sldChg chg="modSp mod">
        <pc:chgData name="WILLIAM RICARDO AGUILAR PIÑA" userId="25538c52-b196-49fc-9025-2dd86a54f18a" providerId="ADAL" clId="{50704EBB-B99E-48F8-9362-CF734F70194F}" dt="2022-11-29T13:38:39.689" v="7" actId="6549"/>
        <pc:sldMkLst>
          <pc:docMk/>
          <pc:sldMk cId="3693692788" sldId="332"/>
        </pc:sldMkLst>
        <pc:spChg chg="mod">
          <ac:chgData name="WILLIAM RICARDO AGUILAR PIÑA" userId="25538c52-b196-49fc-9025-2dd86a54f18a" providerId="ADAL" clId="{50704EBB-B99E-48F8-9362-CF734F70194F}" dt="2022-11-29T13:38:39.689" v="7" actId="6549"/>
          <ac:spMkLst>
            <pc:docMk/>
            <pc:sldMk cId="3693692788" sldId="332"/>
            <ac:spMk id="8" creationId="{00000000-0000-0000-0000-000000000000}"/>
          </ac:spMkLst>
        </pc:spChg>
      </pc:sldChg>
      <pc:sldChg chg="modSp mod">
        <pc:chgData name="WILLIAM RICARDO AGUILAR PIÑA" userId="25538c52-b196-49fc-9025-2dd86a54f18a" providerId="ADAL" clId="{50704EBB-B99E-48F8-9362-CF734F70194F}" dt="2022-11-29T13:39:44.799" v="11" actId="20577"/>
        <pc:sldMkLst>
          <pc:docMk/>
          <pc:sldMk cId="0" sldId="384"/>
        </pc:sldMkLst>
        <pc:spChg chg="mod">
          <ac:chgData name="WILLIAM RICARDO AGUILAR PIÑA" userId="25538c52-b196-49fc-9025-2dd86a54f18a" providerId="ADAL" clId="{50704EBB-B99E-48F8-9362-CF734F70194F}" dt="2022-11-29T13:39:44.799" v="11" actId="20577"/>
          <ac:spMkLst>
            <pc:docMk/>
            <pc:sldMk cId="0" sldId="384"/>
            <ac:spMk id="7" creationId="{00000000-0000-0000-0000-000000000000}"/>
          </ac:spMkLst>
        </pc:spChg>
      </pc:sldChg>
    </pc:docChg>
  </pc:docChgLst>
  <pc:docChgLst>
    <pc:chgData name="WILLIAM RICARDO AGUILAR PIÑA" userId="25538c52-b196-49fc-9025-2dd86a54f18a" providerId="ADAL" clId="{771D3E9D-E4B0-48FE-8926-6063538C9BBB}"/>
    <pc:docChg chg="custSel addSld modSld">
      <pc:chgData name="WILLIAM RICARDO AGUILAR PIÑA" userId="25538c52-b196-49fc-9025-2dd86a54f18a" providerId="ADAL" clId="{771D3E9D-E4B0-48FE-8926-6063538C9BBB}" dt="2022-04-20T17:44:13.041" v="78" actId="20577"/>
      <pc:docMkLst>
        <pc:docMk/>
      </pc:docMkLst>
      <pc:sldChg chg="modSp mod">
        <pc:chgData name="WILLIAM RICARDO AGUILAR PIÑA" userId="25538c52-b196-49fc-9025-2dd86a54f18a" providerId="ADAL" clId="{771D3E9D-E4B0-48FE-8926-6063538C9BBB}" dt="2022-04-20T17:44:13.041" v="78" actId="20577"/>
        <pc:sldMkLst>
          <pc:docMk/>
          <pc:sldMk cId="0" sldId="384"/>
        </pc:sldMkLst>
        <pc:spChg chg="mod">
          <ac:chgData name="WILLIAM RICARDO AGUILAR PIÑA" userId="25538c52-b196-49fc-9025-2dd86a54f18a" providerId="ADAL" clId="{771D3E9D-E4B0-48FE-8926-6063538C9BBB}" dt="2022-04-20T17:44:13.041" v="78" actId="20577"/>
          <ac:spMkLst>
            <pc:docMk/>
            <pc:sldMk cId="0" sldId="384"/>
            <ac:spMk id="7" creationId="{00000000-0000-0000-0000-000000000000}"/>
          </ac:spMkLst>
        </pc:spChg>
      </pc:sldChg>
      <pc:sldChg chg="addSp delSp modSp add mod">
        <pc:chgData name="WILLIAM RICARDO AGUILAR PIÑA" userId="25538c52-b196-49fc-9025-2dd86a54f18a" providerId="ADAL" clId="{771D3E9D-E4B0-48FE-8926-6063538C9BBB}" dt="2022-04-20T17:43:58.787" v="76"/>
        <pc:sldMkLst>
          <pc:docMk/>
          <pc:sldMk cId="1750802798" sldId="390"/>
        </pc:sldMkLst>
        <pc:spChg chg="mod">
          <ac:chgData name="WILLIAM RICARDO AGUILAR PIÑA" userId="25538c52-b196-49fc-9025-2dd86a54f18a" providerId="ADAL" clId="{771D3E9D-E4B0-48FE-8926-6063538C9BBB}" dt="2022-04-20T17:43:53.064" v="75" actId="1036"/>
          <ac:spMkLst>
            <pc:docMk/>
            <pc:sldMk cId="1750802798" sldId="390"/>
            <ac:spMk id="13" creationId="{80F5B583-53AF-4CA0-8A00-F9D726030969}"/>
          </ac:spMkLst>
        </pc:spChg>
        <pc:picChg chg="add mod">
          <ac:chgData name="WILLIAM RICARDO AGUILAR PIÑA" userId="25538c52-b196-49fc-9025-2dd86a54f18a" providerId="ADAL" clId="{771D3E9D-E4B0-48FE-8926-6063538C9BBB}" dt="2022-04-20T17:43:58.787" v="76"/>
          <ac:picMkLst>
            <pc:docMk/>
            <pc:sldMk cId="1750802798" sldId="390"/>
            <ac:picMk id="3" creationId="{847A7549-2FF8-4EDA-B956-5228DAFBC8B9}"/>
          </ac:picMkLst>
        </pc:picChg>
        <pc:picChg chg="del">
          <ac:chgData name="WILLIAM RICARDO AGUILAR PIÑA" userId="25538c52-b196-49fc-9025-2dd86a54f18a" providerId="ADAL" clId="{771D3E9D-E4B0-48FE-8926-6063538C9BBB}" dt="2022-04-20T17:43:35.032" v="59" actId="478"/>
          <ac:picMkLst>
            <pc:docMk/>
            <pc:sldMk cId="1750802798" sldId="390"/>
            <ac:picMk id="5" creationId="{6099579D-7221-43A1-B1DA-20F70AC67FD4}"/>
          </ac:picMkLst>
        </pc:picChg>
      </pc:sldChg>
    </pc:docChg>
  </pc:docChgLst>
  <pc:docChgLst>
    <pc:chgData name="WILLIAM RICARDO AGUILAR PIÑA" userId="25538c52-b196-49fc-9025-2dd86a54f18a" providerId="ADAL" clId="{5DEDB856-81D4-4924-9355-07446A45F6C9}"/>
    <pc:docChg chg="undo custSel addSld modSld">
      <pc:chgData name="WILLIAM RICARDO AGUILAR PIÑA" userId="25538c52-b196-49fc-9025-2dd86a54f18a" providerId="ADAL" clId="{5DEDB856-81D4-4924-9355-07446A45F6C9}" dt="2023-04-28T13:23:56.570" v="215" actId="6549"/>
      <pc:docMkLst>
        <pc:docMk/>
      </pc:docMkLst>
      <pc:sldChg chg="addSp modSp mod">
        <pc:chgData name="WILLIAM RICARDO AGUILAR PIÑA" userId="25538c52-b196-49fc-9025-2dd86a54f18a" providerId="ADAL" clId="{5DEDB856-81D4-4924-9355-07446A45F6C9}" dt="2023-04-28T13:22:44.210" v="203" actId="207"/>
        <pc:sldMkLst>
          <pc:docMk/>
          <pc:sldMk cId="0" sldId="269"/>
        </pc:sldMkLst>
        <pc:spChg chg="add mod">
          <ac:chgData name="WILLIAM RICARDO AGUILAR PIÑA" userId="25538c52-b196-49fc-9025-2dd86a54f18a" providerId="ADAL" clId="{5DEDB856-81D4-4924-9355-07446A45F6C9}" dt="2023-04-28T13:22:44.210" v="203" actId="207"/>
          <ac:spMkLst>
            <pc:docMk/>
            <pc:sldMk cId="0" sldId="269"/>
            <ac:spMk id="2" creationId="{164932C9-7162-63CD-F0E1-CA48D0E7E4B8}"/>
          </ac:spMkLst>
        </pc:spChg>
        <pc:spChg chg="mod">
          <ac:chgData name="WILLIAM RICARDO AGUILAR PIÑA" userId="25538c52-b196-49fc-9025-2dd86a54f18a" providerId="ADAL" clId="{5DEDB856-81D4-4924-9355-07446A45F6C9}" dt="2023-04-28T13:21:55.033" v="199" actId="6549"/>
          <ac:spMkLst>
            <pc:docMk/>
            <pc:sldMk cId="0" sldId="269"/>
            <ac:spMk id="8" creationId="{00000000-0000-0000-0000-000000000000}"/>
          </ac:spMkLst>
        </pc:spChg>
      </pc:sldChg>
      <pc:sldChg chg="addSp modSp mod">
        <pc:chgData name="WILLIAM RICARDO AGUILAR PIÑA" userId="25538c52-b196-49fc-9025-2dd86a54f18a" providerId="ADAL" clId="{5DEDB856-81D4-4924-9355-07446A45F6C9}" dt="2023-04-28T13:21:59.074" v="200" actId="6549"/>
        <pc:sldMkLst>
          <pc:docMk/>
          <pc:sldMk cId="410189441" sldId="284"/>
        </pc:sldMkLst>
        <pc:spChg chg="add mod ord">
          <ac:chgData name="WILLIAM RICARDO AGUILAR PIÑA" userId="25538c52-b196-49fc-9025-2dd86a54f18a" providerId="ADAL" clId="{5DEDB856-81D4-4924-9355-07446A45F6C9}" dt="2023-04-28T13:08:19.544" v="131" actId="207"/>
          <ac:spMkLst>
            <pc:docMk/>
            <pc:sldMk cId="410189441" sldId="284"/>
            <ac:spMk id="2" creationId="{DF86CD97-D231-D66A-0F67-BA7C828A3327}"/>
          </ac:spMkLst>
        </pc:spChg>
        <pc:spChg chg="mod">
          <ac:chgData name="WILLIAM RICARDO AGUILAR PIÑA" userId="25538c52-b196-49fc-9025-2dd86a54f18a" providerId="ADAL" clId="{5DEDB856-81D4-4924-9355-07446A45F6C9}" dt="2023-04-28T13:21:59.074" v="200" actId="6549"/>
          <ac:spMkLst>
            <pc:docMk/>
            <pc:sldMk cId="410189441" sldId="284"/>
            <ac:spMk id="13" creationId="{00000000-0000-0000-0000-000000000000}"/>
          </ac:spMkLst>
        </pc:spChg>
      </pc:sldChg>
      <pc:sldChg chg="modSp mod">
        <pc:chgData name="WILLIAM RICARDO AGUILAR PIÑA" userId="25538c52-b196-49fc-9025-2dd86a54f18a" providerId="ADAL" clId="{5DEDB856-81D4-4924-9355-07446A45F6C9}" dt="2023-04-28T12:52:17.387" v="49" actId="20577"/>
        <pc:sldMkLst>
          <pc:docMk/>
          <pc:sldMk cId="115166805" sldId="285"/>
        </pc:sldMkLst>
        <pc:spChg chg="mod">
          <ac:chgData name="WILLIAM RICARDO AGUILAR PIÑA" userId="25538c52-b196-49fc-9025-2dd86a54f18a" providerId="ADAL" clId="{5DEDB856-81D4-4924-9355-07446A45F6C9}" dt="2023-04-28T12:52:17.387" v="49" actId="20577"/>
          <ac:spMkLst>
            <pc:docMk/>
            <pc:sldMk cId="115166805" sldId="285"/>
            <ac:spMk id="8" creationId="{00000000-0000-0000-0000-000000000000}"/>
          </ac:spMkLst>
        </pc:spChg>
      </pc:sldChg>
      <pc:sldChg chg="modSp mod">
        <pc:chgData name="WILLIAM RICARDO AGUILAR PIÑA" userId="25538c52-b196-49fc-9025-2dd86a54f18a" providerId="ADAL" clId="{5DEDB856-81D4-4924-9355-07446A45F6C9}" dt="2023-04-28T12:56:12.650" v="99" actId="115"/>
        <pc:sldMkLst>
          <pc:docMk/>
          <pc:sldMk cId="3400911908" sldId="286"/>
        </pc:sldMkLst>
        <pc:spChg chg="mod">
          <ac:chgData name="WILLIAM RICARDO AGUILAR PIÑA" userId="25538c52-b196-49fc-9025-2dd86a54f18a" providerId="ADAL" clId="{5DEDB856-81D4-4924-9355-07446A45F6C9}" dt="2023-04-28T12:55:56.523" v="94" actId="1076"/>
          <ac:spMkLst>
            <pc:docMk/>
            <pc:sldMk cId="3400911908" sldId="286"/>
            <ac:spMk id="22" creationId="{00000000-0000-0000-0000-000000000000}"/>
          </ac:spMkLst>
        </pc:spChg>
        <pc:spChg chg="mod">
          <ac:chgData name="WILLIAM RICARDO AGUILAR PIÑA" userId="25538c52-b196-49fc-9025-2dd86a54f18a" providerId="ADAL" clId="{5DEDB856-81D4-4924-9355-07446A45F6C9}" dt="2023-04-28T12:55:42.466" v="91" actId="404"/>
          <ac:spMkLst>
            <pc:docMk/>
            <pc:sldMk cId="3400911908" sldId="286"/>
            <ac:spMk id="110" creationId="{00000000-0000-0000-0000-000000000000}"/>
          </ac:spMkLst>
        </pc:spChg>
        <pc:spChg chg="mod">
          <ac:chgData name="WILLIAM RICARDO AGUILAR PIÑA" userId="25538c52-b196-49fc-9025-2dd86a54f18a" providerId="ADAL" clId="{5DEDB856-81D4-4924-9355-07446A45F6C9}" dt="2023-04-28T12:55:48.897" v="92" actId="255"/>
          <ac:spMkLst>
            <pc:docMk/>
            <pc:sldMk cId="3400911908" sldId="286"/>
            <ac:spMk id="113" creationId="{00000000-0000-0000-0000-000000000000}"/>
          </ac:spMkLst>
        </pc:spChg>
        <pc:spChg chg="mod">
          <ac:chgData name="WILLIAM RICARDO AGUILAR PIÑA" userId="25538c52-b196-49fc-9025-2dd86a54f18a" providerId="ADAL" clId="{5DEDB856-81D4-4924-9355-07446A45F6C9}" dt="2023-04-28T12:56:12.650" v="99" actId="115"/>
          <ac:spMkLst>
            <pc:docMk/>
            <pc:sldMk cId="3400911908" sldId="286"/>
            <ac:spMk id="22564" creationId="{00000000-0000-0000-0000-000000000000}"/>
          </ac:spMkLst>
        </pc:spChg>
      </pc:sldChg>
      <pc:sldChg chg="modSp mod">
        <pc:chgData name="WILLIAM RICARDO AGUILAR PIÑA" userId="25538c52-b196-49fc-9025-2dd86a54f18a" providerId="ADAL" clId="{5DEDB856-81D4-4924-9355-07446A45F6C9}" dt="2023-04-28T12:52:27.537" v="51" actId="1076"/>
        <pc:sldMkLst>
          <pc:docMk/>
          <pc:sldMk cId="3482390056" sldId="287"/>
        </pc:sldMkLst>
        <pc:spChg chg="mod">
          <ac:chgData name="WILLIAM RICARDO AGUILAR PIÑA" userId="25538c52-b196-49fc-9025-2dd86a54f18a" providerId="ADAL" clId="{5DEDB856-81D4-4924-9355-07446A45F6C9}" dt="2023-04-28T12:52:27.537" v="51" actId="1076"/>
          <ac:spMkLst>
            <pc:docMk/>
            <pc:sldMk cId="3482390056" sldId="287"/>
            <ac:spMk id="8" creationId="{00000000-0000-0000-0000-000000000000}"/>
          </ac:spMkLst>
        </pc:spChg>
      </pc:sldChg>
      <pc:sldChg chg="addSp modSp mod">
        <pc:chgData name="WILLIAM RICARDO AGUILAR PIÑA" userId="25538c52-b196-49fc-9025-2dd86a54f18a" providerId="ADAL" clId="{5DEDB856-81D4-4924-9355-07446A45F6C9}" dt="2023-04-28T13:21:39.057" v="198" actId="6549"/>
        <pc:sldMkLst>
          <pc:docMk/>
          <pc:sldMk cId="3720828379" sldId="288"/>
        </pc:sldMkLst>
        <pc:spChg chg="add mod ord">
          <ac:chgData name="WILLIAM RICARDO AGUILAR PIÑA" userId="25538c52-b196-49fc-9025-2dd86a54f18a" providerId="ADAL" clId="{5DEDB856-81D4-4924-9355-07446A45F6C9}" dt="2023-04-28T13:21:39.057" v="198" actId="6549"/>
          <ac:spMkLst>
            <pc:docMk/>
            <pc:sldMk cId="3720828379" sldId="288"/>
            <ac:spMk id="2" creationId="{5CFEE2F6-FB23-03E7-4E4C-F60E3131EC25}"/>
          </ac:spMkLst>
        </pc:spChg>
        <pc:spChg chg="mod">
          <ac:chgData name="WILLIAM RICARDO AGUILAR PIÑA" userId="25538c52-b196-49fc-9025-2dd86a54f18a" providerId="ADAL" clId="{5DEDB856-81D4-4924-9355-07446A45F6C9}" dt="2023-04-28T13:21:33.800" v="197" actId="14100"/>
          <ac:spMkLst>
            <pc:docMk/>
            <pc:sldMk cId="3720828379" sldId="288"/>
            <ac:spMk id="8" creationId="{00000000-0000-0000-0000-000000000000}"/>
          </ac:spMkLst>
        </pc:spChg>
      </pc:sldChg>
      <pc:sldChg chg="modSp mod">
        <pc:chgData name="WILLIAM RICARDO AGUILAR PIÑA" userId="25538c52-b196-49fc-9025-2dd86a54f18a" providerId="ADAL" clId="{5DEDB856-81D4-4924-9355-07446A45F6C9}" dt="2023-04-28T13:20:59.707" v="190" actId="122"/>
        <pc:sldMkLst>
          <pc:docMk/>
          <pc:sldMk cId="1259704582" sldId="289"/>
        </pc:sldMkLst>
        <pc:spChg chg="mod">
          <ac:chgData name="WILLIAM RICARDO AGUILAR PIÑA" userId="25538c52-b196-49fc-9025-2dd86a54f18a" providerId="ADAL" clId="{5DEDB856-81D4-4924-9355-07446A45F6C9}" dt="2023-04-28T13:20:59.707" v="190" actId="122"/>
          <ac:spMkLst>
            <pc:docMk/>
            <pc:sldMk cId="1259704582" sldId="289"/>
            <ac:spMk id="8" creationId="{00000000-0000-0000-0000-000000000000}"/>
          </ac:spMkLst>
        </pc:spChg>
      </pc:sldChg>
      <pc:sldChg chg="modSp mod">
        <pc:chgData name="WILLIAM RICARDO AGUILAR PIÑA" userId="25538c52-b196-49fc-9025-2dd86a54f18a" providerId="ADAL" clId="{5DEDB856-81D4-4924-9355-07446A45F6C9}" dt="2023-04-28T13:18:29.018" v="142" actId="255"/>
        <pc:sldMkLst>
          <pc:docMk/>
          <pc:sldMk cId="3718221527" sldId="290"/>
        </pc:sldMkLst>
        <pc:spChg chg="mod">
          <ac:chgData name="WILLIAM RICARDO AGUILAR PIÑA" userId="25538c52-b196-49fc-9025-2dd86a54f18a" providerId="ADAL" clId="{5DEDB856-81D4-4924-9355-07446A45F6C9}" dt="2023-04-28T13:18:29.018" v="142" actId="255"/>
          <ac:spMkLst>
            <pc:docMk/>
            <pc:sldMk cId="3718221527" sldId="290"/>
            <ac:spMk id="23" creationId="{00000000-0000-0000-0000-000000000000}"/>
          </ac:spMkLst>
        </pc:spChg>
        <pc:spChg chg="mod">
          <ac:chgData name="WILLIAM RICARDO AGUILAR PIÑA" userId="25538c52-b196-49fc-9025-2dd86a54f18a" providerId="ADAL" clId="{5DEDB856-81D4-4924-9355-07446A45F6C9}" dt="2023-04-28T12:55:27.743" v="87" actId="1076"/>
          <ac:spMkLst>
            <pc:docMk/>
            <pc:sldMk cId="3718221527" sldId="290"/>
            <ac:spMk id="22564" creationId="{00000000-0000-0000-0000-000000000000}"/>
          </ac:spMkLst>
        </pc:spChg>
      </pc:sldChg>
      <pc:sldChg chg="modSp mod">
        <pc:chgData name="WILLIAM RICARDO AGUILAR PIÑA" userId="25538c52-b196-49fc-9025-2dd86a54f18a" providerId="ADAL" clId="{5DEDB856-81D4-4924-9355-07446A45F6C9}" dt="2023-04-28T12:57:22.115" v="112" actId="1076"/>
        <pc:sldMkLst>
          <pc:docMk/>
          <pc:sldMk cId="2269645568" sldId="291"/>
        </pc:sldMkLst>
        <pc:spChg chg="mod">
          <ac:chgData name="WILLIAM RICARDO AGUILAR PIÑA" userId="25538c52-b196-49fc-9025-2dd86a54f18a" providerId="ADAL" clId="{5DEDB856-81D4-4924-9355-07446A45F6C9}" dt="2023-04-28T12:57:22.115" v="112" actId="1076"/>
          <ac:spMkLst>
            <pc:docMk/>
            <pc:sldMk cId="2269645568" sldId="291"/>
            <ac:spMk id="50" creationId="{00000000-0000-0000-0000-000000000000}"/>
          </ac:spMkLst>
        </pc:spChg>
      </pc:sldChg>
      <pc:sldChg chg="modSp mod">
        <pc:chgData name="WILLIAM RICARDO AGUILAR PIÑA" userId="25538c52-b196-49fc-9025-2dd86a54f18a" providerId="ADAL" clId="{5DEDB856-81D4-4924-9355-07446A45F6C9}" dt="2023-04-28T13:22:57.272" v="214" actId="20577"/>
        <pc:sldMkLst>
          <pc:docMk/>
          <pc:sldMk cId="305267513" sldId="313"/>
        </pc:sldMkLst>
        <pc:spChg chg="mod">
          <ac:chgData name="WILLIAM RICARDO AGUILAR PIÑA" userId="25538c52-b196-49fc-9025-2dd86a54f18a" providerId="ADAL" clId="{5DEDB856-81D4-4924-9355-07446A45F6C9}" dt="2023-04-28T13:22:57.272" v="214" actId="20577"/>
          <ac:spMkLst>
            <pc:docMk/>
            <pc:sldMk cId="305267513" sldId="313"/>
            <ac:spMk id="8" creationId="{00000000-0000-0000-0000-000000000000}"/>
          </ac:spMkLst>
        </pc:spChg>
      </pc:sldChg>
      <pc:sldChg chg="addSp modSp mod">
        <pc:chgData name="WILLIAM RICARDO AGUILAR PIÑA" userId="25538c52-b196-49fc-9025-2dd86a54f18a" providerId="ADAL" clId="{5DEDB856-81D4-4924-9355-07446A45F6C9}" dt="2023-04-28T13:23:56.570" v="215" actId="6549"/>
        <pc:sldMkLst>
          <pc:docMk/>
          <pc:sldMk cId="248802011" sldId="314"/>
        </pc:sldMkLst>
        <pc:spChg chg="add mod">
          <ac:chgData name="WILLIAM RICARDO AGUILAR PIÑA" userId="25538c52-b196-49fc-9025-2dd86a54f18a" providerId="ADAL" clId="{5DEDB856-81D4-4924-9355-07446A45F6C9}" dt="2023-04-28T13:18:50.150" v="144" actId="20577"/>
          <ac:spMkLst>
            <pc:docMk/>
            <pc:sldMk cId="248802011" sldId="314"/>
            <ac:spMk id="2" creationId="{813E0D6D-FB4A-9EFE-938E-E4BDF76AEDD0}"/>
          </ac:spMkLst>
        </pc:spChg>
        <pc:spChg chg="mod">
          <ac:chgData name="WILLIAM RICARDO AGUILAR PIÑA" userId="25538c52-b196-49fc-9025-2dd86a54f18a" providerId="ADAL" clId="{5DEDB856-81D4-4924-9355-07446A45F6C9}" dt="2023-04-28T13:23:56.570" v="215" actId="6549"/>
          <ac:spMkLst>
            <pc:docMk/>
            <pc:sldMk cId="248802011" sldId="314"/>
            <ac:spMk id="13" creationId="{00000000-0000-0000-0000-000000000000}"/>
          </ac:spMkLst>
        </pc:spChg>
      </pc:sldChg>
      <pc:sldChg chg="modSp mod">
        <pc:chgData name="WILLIAM RICARDO AGUILAR PIÑA" userId="25538c52-b196-49fc-9025-2dd86a54f18a" providerId="ADAL" clId="{5DEDB856-81D4-4924-9355-07446A45F6C9}" dt="2023-04-28T12:50:24.709" v="28" actId="122"/>
        <pc:sldMkLst>
          <pc:docMk/>
          <pc:sldMk cId="887050517" sldId="316"/>
        </pc:sldMkLst>
        <pc:spChg chg="mod">
          <ac:chgData name="WILLIAM RICARDO AGUILAR PIÑA" userId="25538c52-b196-49fc-9025-2dd86a54f18a" providerId="ADAL" clId="{5DEDB856-81D4-4924-9355-07446A45F6C9}" dt="2023-04-28T12:50:24.709" v="28" actId="122"/>
          <ac:spMkLst>
            <pc:docMk/>
            <pc:sldMk cId="887050517" sldId="316"/>
            <ac:spMk id="18" creationId="{00000000-0000-0000-0000-000000000000}"/>
          </ac:spMkLst>
        </pc:spChg>
      </pc:sldChg>
      <pc:sldChg chg="modSp mod">
        <pc:chgData name="WILLIAM RICARDO AGUILAR PIÑA" userId="25538c52-b196-49fc-9025-2dd86a54f18a" providerId="ADAL" clId="{5DEDB856-81D4-4924-9355-07446A45F6C9}" dt="2023-04-28T12:52:43.866" v="54" actId="1076"/>
        <pc:sldMkLst>
          <pc:docMk/>
          <pc:sldMk cId="2795211509" sldId="331"/>
        </pc:sldMkLst>
        <pc:spChg chg="mod">
          <ac:chgData name="WILLIAM RICARDO AGUILAR PIÑA" userId="25538c52-b196-49fc-9025-2dd86a54f18a" providerId="ADAL" clId="{5DEDB856-81D4-4924-9355-07446A45F6C9}" dt="2023-04-28T12:52:43.866" v="54" actId="1076"/>
          <ac:spMkLst>
            <pc:docMk/>
            <pc:sldMk cId="2795211509" sldId="331"/>
            <ac:spMk id="8" creationId="{00000000-0000-0000-0000-000000000000}"/>
          </ac:spMkLst>
        </pc:spChg>
      </pc:sldChg>
      <pc:sldChg chg="modSp mod">
        <pc:chgData name="WILLIAM RICARDO AGUILAR PIÑA" userId="25538c52-b196-49fc-9025-2dd86a54f18a" providerId="ADAL" clId="{5DEDB856-81D4-4924-9355-07446A45F6C9}" dt="2023-04-28T12:51:30.266" v="37" actId="403"/>
        <pc:sldMkLst>
          <pc:docMk/>
          <pc:sldMk cId="3693692788" sldId="332"/>
        </pc:sldMkLst>
        <pc:spChg chg="mod">
          <ac:chgData name="WILLIAM RICARDO AGUILAR PIÑA" userId="25538c52-b196-49fc-9025-2dd86a54f18a" providerId="ADAL" clId="{5DEDB856-81D4-4924-9355-07446A45F6C9}" dt="2023-04-28T12:51:30.266" v="37" actId="403"/>
          <ac:spMkLst>
            <pc:docMk/>
            <pc:sldMk cId="3693692788" sldId="332"/>
            <ac:spMk id="7" creationId="{00000000-0000-0000-0000-000000000000}"/>
          </ac:spMkLst>
        </pc:spChg>
        <pc:spChg chg="mod">
          <ac:chgData name="WILLIAM RICARDO AGUILAR PIÑA" userId="25538c52-b196-49fc-9025-2dd86a54f18a" providerId="ADAL" clId="{5DEDB856-81D4-4924-9355-07446A45F6C9}" dt="2023-04-28T12:51:21.123" v="36" actId="14100"/>
          <ac:spMkLst>
            <pc:docMk/>
            <pc:sldMk cId="3693692788" sldId="332"/>
            <ac:spMk id="8" creationId="{00000000-0000-0000-0000-000000000000}"/>
          </ac:spMkLst>
        </pc:spChg>
      </pc:sldChg>
      <pc:sldChg chg="modSp mod">
        <pc:chgData name="WILLIAM RICARDO AGUILAR PIÑA" userId="25538c52-b196-49fc-9025-2dd86a54f18a" providerId="ADAL" clId="{5DEDB856-81D4-4924-9355-07446A45F6C9}" dt="2023-04-28T12:54:32.231" v="70" actId="403"/>
        <pc:sldMkLst>
          <pc:docMk/>
          <pc:sldMk cId="3407926247" sldId="333"/>
        </pc:sldMkLst>
        <pc:spChg chg="mod">
          <ac:chgData name="WILLIAM RICARDO AGUILAR PIÑA" userId="25538c52-b196-49fc-9025-2dd86a54f18a" providerId="ADAL" clId="{5DEDB856-81D4-4924-9355-07446A45F6C9}" dt="2023-04-28T12:54:32.231" v="70" actId="403"/>
          <ac:spMkLst>
            <pc:docMk/>
            <pc:sldMk cId="3407926247" sldId="333"/>
            <ac:spMk id="8" creationId="{00000000-0000-0000-0000-000000000000}"/>
          </ac:spMkLst>
        </pc:spChg>
      </pc:sldChg>
      <pc:sldChg chg="modSp mod">
        <pc:chgData name="WILLIAM RICARDO AGUILAR PIÑA" userId="25538c52-b196-49fc-9025-2dd86a54f18a" providerId="ADAL" clId="{5DEDB856-81D4-4924-9355-07446A45F6C9}" dt="2023-04-28T12:51:52.074" v="45" actId="20577"/>
        <pc:sldMkLst>
          <pc:docMk/>
          <pc:sldMk cId="0" sldId="384"/>
        </pc:sldMkLst>
        <pc:spChg chg="mod">
          <ac:chgData name="WILLIAM RICARDO AGUILAR PIÑA" userId="25538c52-b196-49fc-9025-2dd86a54f18a" providerId="ADAL" clId="{5DEDB856-81D4-4924-9355-07446A45F6C9}" dt="2023-04-28T12:51:52.074" v="45" actId="20577"/>
          <ac:spMkLst>
            <pc:docMk/>
            <pc:sldMk cId="0" sldId="384"/>
            <ac:spMk id="7" creationId="{00000000-0000-0000-0000-000000000000}"/>
          </ac:spMkLst>
        </pc:spChg>
        <pc:spChg chg="mod">
          <ac:chgData name="WILLIAM RICARDO AGUILAR PIÑA" userId="25538c52-b196-49fc-9025-2dd86a54f18a" providerId="ADAL" clId="{5DEDB856-81D4-4924-9355-07446A45F6C9}" dt="2023-04-28T12:48:10.445" v="20" actId="255"/>
          <ac:spMkLst>
            <pc:docMk/>
            <pc:sldMk cId="0" sldId="384"/>
            <ac:spMk id="8" creationId="{00000000-0000-0000-0000-000000000000}"/>
          </ac:spMkLst>
        </pc:spChg>
      </pc:sldChg>
      <pc:sldChg chg="modSp mod">
        <pc:chgData name="WILLIAM RICARDO AGUILAR PIÑA" userId="25538c52-b196-49fc-9025-2dd86a54f18a" providerId="ADAL" clId="{5DEDB856-81D4-4924-9355-07446A45F6C9}" dt="2023-04-28T13:18:05.272" v="140" actId="255"/>
        <pc:sldMkLst>
          <pc:docMk/>
          <pc:sldMk cId="1386515636" sldId="386"/>
        </pc:sldMkLst>
        <pc:spChg chg="mod">
          <ac:chgData name="WILLIAM RICARDO AGUILAR PIÑA" userId="25538c52-b196-49fc-9025-2dd86a54f18a" providerId="ADAL" clId="{5DEDB856-81D4-4924-9355-07446A45F6C9}" dt="2023-04-28T13:18:05.272" v="140" actId="255"/>
          <ac:spMkLst>
            <pc:docMk/>
            <pc:sldMk cId="1386515636" sldId="386"/>
            <ac:spMk id="8" creationId="{00000000-0000-0000-0000-000000000000}"/>
          </ac:spMkLst>
        </pc:spChg>
      </pc:sldChg>
      <pc:sldChg chg="modSp mod">
        <pc:chgData name="WILLIAM RICARDO AGUILAR PIÑA" userId="25538c52-b196-49fc-9025-2dd86a54f18a" providerId="ADAL" clId="{5DEDB856-81D4-4924-9355-07446A45F6C9}" dt="2023-04-28T13:18:13.756" v="141" actId="255"/>
        <pc:sldMkLst>
          <pc:docMk/>
          <pc:sldMk cId="294043981" sldId="387"/>
        </pc:sldMkLst>
        <pc:spChg chg="mod">
          <ac:chgData name="WILLIAM RICARDO AGUILAR PIÑA" userId="25538c52-b196-49fc-9025-2dd86a54f18a" providerId="ADAL" clId="{5DEDB856-81D4-4924-9355-07446A45F6C9}" dt="2023-04-28T13:18:13.756" v="141" actId="255"/>
          <ac:spMkLst>
            <pc:docMk/>
            <pc:sldMk cId="294043981" sldId="387"/>
            <ac:spMk id="8" creationId="{00000000-0000-0000-0000-000000000000}"/>
          </ac:spMkLst>
        </pc:spChg>
      </pc:sldChg>
      <pc:sldChg chg="modSp add mod">
        <pc:chgData name="WILLIAM RICARDO AGUILAR PIÑA" userId="25538c52-b196-49fc-9025-2dd86a54f18a" providerId="ADAL" clId="{5DEDB856-81D4-4924-9355-07446A45F6C9}" dt="2023-04-28T12:48:00.772" v="19" actId="1076"/>
        <pc:sldMkLst>
          <pc:docMk/>
          <pc:sldMk cId="736077596" sldId="391"/>
        </pc:sldMkLst>
        <pc:spChg chg="mod">
          <ac:chgData name="WILLIAM RICARDO AGUILAR PIÑA" userId="25538c52-b196-49fc-9025-2dd86a54f18a" providerId="ADAL" clId="{5DEDB856-81D4-4924-9355-07446A45F6C9}" dt="2023-04-28T12:48:00.772" v="19" actId="1076"/>
          <ac:spMkLst>
            <pc:docMk/>
            <pc:sldMk cId="736077596" sldId="391"/>
            <ac:spMk id="8" creationId="{00000000-0000-0000-0000-000000000000}"/>
          </ac:spMkLst>
        </pc:spChg>
      </pc:sldChg>
      <pc:sldChg chg="modSp add mod">
        <pc:chgData name="WILLIAM RICARDO AGUILAR PIÑA" userId="25538c52-b196-49fc-9025-2dd86a54f18a" providerId="ADAL" clId="{5DEDB856-81D4-4924-9355-07446A45F6C9}" dt="2023-04-28T13:20:01.169" v="161" actId="6549"/>
        <pc:sldMkLst>
          <pc:docMk/>
          <pc:sldMk cId="2953802466" sldId="392"/>
        </pc:sldMkLst>
        <pc:spChg chg="mod">
          <ac:chgData name="WILLIAM RICARDO AGUILAR PIÑA" userId="25538c52-b196-49fc-9025-2dd86a54f18a" providerId="ADAL" clId="{5DEDB856-81D4-4924-9355-07446A45F6C9}" dt="2023-04-28T13:20:01.169" v="161" actId="6549"/>
          <ac:spMkLst>
            <pc:docMk/>
            <pc:sldMk cId="2953802466" sldId="392"/>
            <ac:spMk id="8" creationId="{00000000-0000-0000-0000-000000000000}"/>
          </ac:spMkLst>
        </pc:spChg>
      </pc:sldChg>
      <pc:sldChg chg="modSp add mod">
        <pc:chgData name="WILLIAM RICARDO AGUILAR PIÑA" userId="25538c52-b196-49fc-9025-2dd86a54f18a" providerId="ADAL" clId="{5DEDB856-81D4-4924-9355-07446A45F6C9}" dt="2023-04-28T13:20:35.215" v="176" actId="255"/>
        <pc:sldMkLst>
          <pc:docMk/>
          <pc:sldMk cId="3327794723" sldId="393"/>
        </pc:sldMkLst>
        <pc:spChg chg="mod">
          <ac:chgData name="WILLIAM RICARDO AGUILAR PIÑA" userId="25538c52-b196-49fc-9025-2dd86a54f18a" providerId="ADAL" clId="{5DEDB856-81D4-4924-9355-07446A45F6C9}" dt="2023-04-28T13:20:12.264" v="163" actId="20577"/>
          <ac:spMkLst>
            <pc:docMk/>
            <pc:sldMk cId="3327794723" sldId="393"/>
            <ac:spMk id="2" creationId="{5CFEE2F6-FB23-03E7-4E4C-F60E3131EC25}"/>
          </ac:spMkLst>
        </pc:spChg>
        <pc:spChg chg="mod">
          <ac:chgData name="WILLIAM RICARDO AGUILAR PIÑA" userId="25538c52-b196-49fc-9025-2dd86a54f18a" providerId="ADAL" clId="{5DEDB856-81D4-4924-9355-07446A45F6C9}" dt="2023-04-28T13:20:35.215" v="176" actId="255"/>
          <ac:spMkLst>
            <pc:docMk/>
            <pc:sldMk cId="3327794723" sldId="393"/>
            <ac:spMk id="8" creationId="{00000000-0000-0000-0000-000000000000}"/>
          </ac:spMkLst>
        </pc:spChg>
      </pc:sldChg>
    </pc:docChg>
  </pc:docChgLst>
  <pc:docChgLst>
    <pc:chgData name="WILLIAM RICARDO AGUILAR PIÑA" userId="25538c52-b196-49fc-9025-2dd86a54f18a" providerId="ADAL" clId="{4A5495B3-AF50-4585-87DC-F5805D906F05}"/>
    <pc:docChg chg="modSld">
      <pc:chgData name="WILLIAM RICARDO AGUILAR PIÑA" userId="25538c52-b196-49fc-9025-2dd86a54f18a" providerId="ADAL" clId="{4A5495B3-AF50-4585-87DC-F5805D906F05}" dt="2020-03-09T22:48:35.554" v="76" actId="2711"/>
      <pc:docMkLst>
        <pc:docMk/>
      </pc:docMkLst>
      <pc:sldChg chg="modSp">
        <pc:chgData name="WILLIAM RICARDO AGUILAR PIÑA" userId="25538c52-b196-49fc-9025-2dd86a54f18a" providerId="ADAL" clId="{4A5495B3-AF50-4585-87DC-F5805D906F05}" dt="2020-03-09T22:44:02.198" v="18" actId="207"/>
        <pc:sldMkLst>
          <pc:docMk/>
          <pc:sldMk cId="0" sldId="269"/>
        </pc:sldMkLst>
        <pc:spChg chg="mod">
          <ac:chgData name="WILLIAM RICARDO AGUILAR PIÑA" userId="25538c52-b196-49fc-9025-2dd86a54f18a" providerId="ADAL" clId="{4A5495B3-AF50-4585-87DC-F5805D906F05}" dt="2020-03-09T22:44:02.198" v="18" actId="207"/>
          <ac:spMkLst>
            <pc:docMk/>
            <pc:sldMk cId="0" sldId="269"/>
            <ac:spMk id="8" creationId="{00000000-0000-0000-0000-000000000000}"/>
          </ac:spMkLst>
        </pc:spChg>
        <pc:picChg chg="mod">
          <ac:chgData name="WILLIAM RICARDO AGUILAR PIÑA" userId="25538c52-b196-49fc-9025-2dd86a54f18a" providerId="ADAL" clId="{4A5495B3-AF50-4585-87DC-F5805D906F05}" dt="2020-03-09T22:44:02.198" v="18" actId="207"/>
          <ac:picMkLst>
            <pc:docMk/>
            <pc:sldMk cId="0" sldId="269"/>
            <ac:picMk id="4" creationId="{09BF87F3-EF40-4309-8A6D-224E14990504}"/>
          </ac:picMkLst>
        </pc:picChg>
      </pc:sldChg>
      <pc:sldChg chg="modSp">
        <pc:chgData name="WILLIAM RICARDO AGUILAR PIÑA" userId="25538c52-b196-49fc-9025-2dd86a54f18a" providerId="ADAL" clId="{4A5495B3-AF50-4585-87DC-F5805D906F05}" dt="2020-03-09T22:44:06.450" v="20" actId="207"/>
        <pc:sldMkLst>
          <pc:docMk/>
          <pc:sldMk cId="410189441" sldId="284"/>
        </pc:sldMkLst>
        <pc:spChg chg="mod">
          <ac:chgData name="WILLIAM RICARDO AGUILAR PIÑA" userId="25538c52-b196-49fc-9025-2dd86a54f18a" providerId="ADAL" clId="{4A5495B3-AF50-4585-87DC-F5805D906F05}" dt="2020-03-09T22:44:06.450" v="20" actId="207"/>
          <ac:spMkLst>
            <pc:docMk/>
            <pc:sldMk cId="410189441" sldId="284"/>
            <ac:spMk id="13" creationId="{00000000-0000-0000-0000-000000000000}"/>
          </ac:spMkLst>
        </pc:spChg>
        <pc:picChg chg="mod">
          <ac:chgData name="WILLIAM RICARDO AGUILAR PIÑA" userId="25538c52-b196-49fc-9025-2dd86a54f18a" providerId="ADAL" clId="{4A5495B3-AF50-4585-87DC-F5805D906F05}" dt="2020-03-09T22:44:06.450" v="20" actId="207"/>
          <ac:picMkLst>
            <pc:docMk/>
            <pc:sldMk cId="410189441" sldId="284"/>
            <ac:picMk id="5" creationId="{B89B6285-8485-4009-94B7-1710DAA706EF}"/>
          </ac:picMkLst>
        </pc:picChg>
      </pc:sldChg>
      <pc:sldChg chg="modSp">
        <pc:chgData name="WILLIAM RICARDO AGUILAR PIÑA" userId="25538c52-b196-49fc-9025-2dd86a54f18a" providerId="ADAL" clId="{4A5495B3-AF50-4585-87DC-F5805D906F05}" dt="2020-03-09T22:44:13.086" v="22" actId="207"/>
        <pc:sldMkLst>
          <pc:docMk/>
          <pc:sldMk cId="115166805" sldId="285"/>
        </pc:sldMkLst>
        <pc:spChg chg="mod">
          <ac:chgData name="WILLIAM RICARDO AGUILAR PIÑA" userId="25538c52-b196-49fc-9025-2dd86a54f18a" providerId="ADAL" clId="{4A5495B3-AF50-4585-87DC-F5805D906F05}" dt="2020-03-09T22:44:13.086" v="22" actId="207"/>
          <ac:spMkLst>
            <pc:docMk/>
            <pc:sldMk cId="115166805" sldId="285"/>
            <ac:spMk id="5" creationId="{2B7E0A76-F8B3-48DE-8D2C-2652E06ED6EB}"/>
          </ac:spMkLst>
        </pc:spChg>
        <pc:spChg chg="mod">
          <ac:chgData name="WILLIAM RICARDO AGUILAR PIÑA" userId="25538c52-b196-49fc-9025-2dd86a54f18a" providerId="ADAL" clId="{4A5495B3-AF50-4585-87DC-F5805D906F05}" dt="2020-03-09T22:44:13.086" v="22" actId="207"/>
          <ac:spMkLst>
            <pc:docMk/>
            <pc:sldMk cId="115166805" sldId="285"/>
            <ac:spMk id="8" creationId="{00000000-0000-0000-0000-000000000000}"/>
          </ac:spMkLst>
        </pc:spChg>
        <pc:spChg chg="mod">
          <ac:chgData name="WILLIAM RICARDO AGUILAR PIÑA" userId="25538c52-b196-49fc-9025-2dd86a54f18a" providerId="ADAL" clId="{4A5495B3-AF50-4585-87DC-F5805D906F05}" dt="2020-03-09T22:44:13.086" v="22" actId="207"/>
          <ac:spMkLst>
            <pc:docMk/>
            <pc:sldMk cId="115166805" sldId="285"/>
            <ac:spMk id="22530" creationId="{00000000-0000-0000-0000-000000000000}"/>
          </ac:spMkLst>
        </pc:spChg>
        <pc:picChg chg="mod">
          <ac:chgData name="WILLIAM RICARDO AGUILAR PIÑA" userId="25538c52-b196-49fc-9025-2dd86a54f18a" providerId="ADAL" clId="{4A5495B3-AF50-4585-87DC-F5805D906F05}" dt="2020-03-09T22:44:13.086" v="22" actId="207"/>
          <ac:picMkLst>
            <pc:docMk/>
            <pc:sldMk cId="115166805" sldId="285"/>
            <ac:picMk id="6" creationId="{313F9EE1-AE4B-4D93-80E1-DAC350BA7F7E}"/>
          </ac:picMkLst>
        </pc:picChg>
      </pc:sldChg>
      <pc:sldChg chg="modSp">
        <pc:chgData name="WILLIAM RICARDO AGUILAR PIÑA" userId="25538c52-b196-49fc-9025-2dd86a54f18a" providerId="ADAL" clId="{4A5495B3-AF50-4585-87DC-F5805D906F05}" dt="2020-03-09T22:45:16.633" v="36" actId="207"/>
        <pc:sldMkLst>
          <pc:docMk/>
          <pc:sldMk cId="3400911908" sldId="286"/>
        </pc:sldMkLst>
        <pc:spChg chg="mod">
          <ac:chgData name="WILLIAM RICARDO AGUILAR PIÑA" userId="25538c52-b196-49fc-9025-2dd86a54f18a" providerId="ADAL" clId="{4A5495B3-AF50-4585-87DC-F5805D906F05}" dt="2020-03-09T22:45:09.211" v="35" actId="207"/>
          <ac:spMkLst>
            <pc:docMk/>
            <pc:sldMk cId="3400911908" sldId="286"/>
            <ac:spMk id="17"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8"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9"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4"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8" creationId="{9C971712-1AE2-4951-8CBE-8353A582AEBC}"/>
          </ac:spMkLst>
        </pc:spChg>
        <pc:spChg chg="mod">
          <ac:chgData name="WILLIAM RICARDO AGUILAR PIÑA" userId="25538c52-b196-49fc-9025-2dd86a54f18a" providerId="ADAL" clId="{4A5495B3-AF50-4585-87DC-F5805D906F05}" dt="2020-03-09T22:45:09.211" v="35" actId="207"/>
          <ac:spMkLst>
            <pc:docMk/>
            <pc:sldMk cId="3400911908" sldId="286"/>
            <ac:spMk id="51"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1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113"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253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564" creationId="{00000000-0000-0000-0000-000000000000}"/>
          </ac:spMkLst>
        </pc:spChg>
        <pc:picChg chg="mod">
          <ac:chgData name="WILLIAM RICARDO AGUILAR PIÑA" userId="25538c52-b196-49fc-9025-2dd86a54f18a" providerId="ADAL" clId="{4A5495B3-AF50-4585-87DC-F5805D906F05}" dt="2020-03-09T22:45:09.211" v="35" actId="207"/>
          <ac:picMkLst>
            <pc:docMk/>
            <pc:sldMk cId="3400911908" sldId="286"/>
            <ac:picMk id="23" creationId="{ECC6816A-588F-46B4-9416-B6462BD2DE5D}"/>
          </ac:picMkLst>
        </pc:picChg>
        <pc:cxnChg chg="mod">
          <ac:chgData name="WILLIAM RICARDO AGUILAR PIÑA" userId="25538c52-b196-49fc-9025-2dd86a54f18a" providerId="ADAL" clId="{4A5495B3-AF50-4585-87DC-F5805D906F05}" dt="2020-03-09T22:45:09.211" v="35" actId="207"/>
          <ac:cxnSpMkLst>
            <pc:docMk/>
            <pc:sldMk cId="3400911908" sldId="286"/>
            <ac:cxnSpMk id="20"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1"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5"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6"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7"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62" creationId="{00000000-0000-0000-0000-000000000000}"/>
          </ac:cxnSpMkLst>
        </pc:cxnChg>
      </pc:sldChg>
      <pc:sldChg chg="modSp">
        <pc:chgData name="WILLIAM RICARDO AGUILAR PIÑA" userId="25538c52-b196-49fc-9025-2dd86a54f18a" providerId="ADAL" clId="{4A5495B3-AF50-4585-87DC-F5805D906F05}" dt="2020-03-09T22:44:17.760" v="24" actId="207"/>
        <pc:sldMkLst>
          <pc:docMk/>
          <pc:sldMk cId="3482390056" sldId="287"/>
        </pc:sldMkLst>
        <pc:spChg chg="mod">
          <ac:chgData name="WILLIAM RICARDO AGUILAR PIÑA" userId="25538c52-b196-49fc-9025-2dd86a54f18a" providerId="ADAL" clId="{4A5495B3-AF50-4585-87DC-F5805D906F05}" dt="2020-03-09T22:44:17.760" v="24" actId="207"/>
          <ac:spMkLst>
            <pc:docMk/>
            <pc:sldMk cId="3482390056" sldId="287"/>
            <ac:spMk id="5" creationId="{751B3D2A-3CAC-4574-A6DD-C8C706376AF6}"/>
          </ac:spMkLst>
        </pc:spChg>
        <pc:spChg chg="mod">
          <ac:chgData name="WILLIAM RICARDO AGUILAR PIÑA" userId="25538c52-b196-49fc-9025-2dd86a54f18a" providerId="ADAL" clId="{4A5495B3-AF50-4585-87DC-F5805D906F05}" dt="2020-03-09T22:44:17.760" v="24" actId="207"/>
          <ac:spMkLst>
            <pc:docMk/>
            <pc:sldMk cId="3482390056" sldId="287"/>
            <ac:spMk id="8" creationId="{00000000-0000-0000-0000-000000000000}"/>
          </ac:spMkLst>
        </pc:spChg>
        <pc:spChg chg="mod">
          <ac:chgData name="WILLIAM RICARDO AGUILAR PIÑA" userId="25538c52-b196-49fc-9025-2dd86a54f18a" providerId="ADAL" clId="{4A5495B3-AF50-4585-87DC-F5805D906F05}" dt="2020-03-09T22:44:17.760" v="24" actId="207"/>
          <ac:spMkLst>
            <pc:docMk/>
            <pc:sldMk cId="3482390056" sldId="287"/>
            <ac:spMk id="22530" creationId="{00000000-0000-0000-0000-000000000000}"/>
          </ac:spMkLst>
        </pc:spChg>
        <pc:picChg chg="mod">
          <ac:chgData name="WILLIAM RICARDO AGUILAR PIÑA" userId="25538c52-b196-49fc-9025-2dd86a54f18a" providerId="ADAL" clId="{4A5495B3-AF50-4585-87DC-F5805D906F05}" dt="2020-03-09T22:44:17.760" v="24" actId="207"/>
          <ac:picMkLst>
            <pc:docMk/>
            <pc:sldMk cId="3482390056" sldId="287"/>
            <ac:picMk id="6" creationId="{A7DA7B5E-6243-4BA4-A533-94AD8ACC982A}"/>
          </ac:picMkLst>
        </pc:picChg>
      </pc:sldChg>
      <pc:sldChg chg="modSp">
        <pc:chgData name="WILLIAM RICARDO AGUILAR PIÑA" userId="25538c52-b196-49fc-9025-2dd86a54f18a" providerId="ADAL" clId="{4A5495B3-AF50-4585-87DC-F5805D906F05}" dt="2020-03-09T22:48:01.861" v="73" actId="2711"/>
        <pc:sldMkLst>
          <pc:docMk/>
          <pc:sldMk cId="3720828379" sldId="288"/>
        </pc:sldMkLst>
        <pc:spChg chg="mod">
          <ac:chgData name="WILLIAM RICARDO AGUILAR PIÑA" userId="25538c52-b196-49fc-9025-2dd86a54f18a" providerId="ADAL" clId="{4A5495B3-AF50-4585-87DC-F5805D906F05}" dt="2020-03-09T22:48:01.861" v="73" actId="2711"/>
          <ac:spMkLst>
            <pc:docMk/>
            <pc:sldMk cId="3720828379" sldId="288"/>
            <ac:spMk id="4" creationId="{D2A427C8-65F5-48F6-9D19-E1BEB5C9DF10}"/>
          </ac:spMkLst>
        </pc:spChg>
        <pc:spChg chg="mod">
          <ac:chgData name="WILLIAM RICARDO AGUILAR PIÑA" userId="25538c52-b196-49fc-9025-2dd86a54f18a" providerId="ADAL" clId="{4A5495B3-AF50-4585-87DC-F5805D906F05}" dt="2020-03-09T22:48:01.861" v="73" actId="2711"/>
          <ac:spMkLst>
            <pc:docMk/>
            <pc:sldMk cId="3720828379" sldId="288"/>
            <ac:spMk id="8" creationId="{00000000-0000-0000-0000-000000000000}"/>
          </ac:spMkLst>
        </pc:spChg>
        <pc:spChg chg="mod">
          <ac:chgData name="WILLIAM RICARDO AGUILAR PIÑA" userId="25538c52-b196-49fc-9025-2dd86a54f18a" providerId="ADAL" clId="{4A5495B3-AF50-4585-87DC-F5805D906F05}" dt="2020-03-09T22:48:01.861" v="73" actId="2711"/>
          <ac:spMkLst>
            <pc:docMk/>
            <pc:sldMk cId="3720828379" sldId="288"/>
            <ac:spMk id="22530" creationId="{00000000-0000-0000-0000-000000000000}"/>
          </ac:spMkLst>
        </pc:spChg>
      </pc:sldChg>
      <pc:sldChg chg="modSp">
        <pc:chgData name="WILLIAM RICARDO AGUILAR PIÑA" userId="25538c52-b196-49fc-9025-2dd86a54f18a" providerId="ADAL" clId="{4A5495B3-AF50-4585-87DC-F5805D906F05}" dt="2020-03-09T22:48:06.993" v="74" actId="2711"/>
        <pc:sldMkLst>
          <pc:docMk/>
          <pc:sldMk cId="1259704582" sldId="289"/>
        </pc:sldMkLst>
        <pc:spChg chg="mod">
          <ac:chgData name="WILLIAM RICARDO AGUILAR PIÑA" userId="25538c52-b196-49fc-9025-2dd86a54f18a" providerId="ADAL" clId="{4A5495B3-AF50-4585-87DC-F5805D906F05}" dt="2020-03-09T22:48:06.993" v="74" actId="2711"/>
          <ac:spMkLst>
            <pc:docMk/>
            <pc:sldMk cId="1259704582" sldId="289"/>
            <ac:spMk id="8" creationId="{00000000-0000-0000-0000-000000000000}"/>
          </ac:spMkLst>
        </pc:spChg>
        <pc:spChg chg="mod">
          <ac:chgData name="WILLIAM RICARDO AGUILAR PIÑA" userId="25538c52-b196-49fc-9025-2dd86a54f18a" providerId="ADAL" clId="{4A5495B3-AF50-4585-87DC-F5805D906F05}" dt="2020-03-09T22:48:06.993" v="74" actId="2711"/>
          <ac:spMkLst>
            <pc:docMk/>
            <pc:sldMk cId="1259704582" sldId="289"/>
            <ac:spMk id="9" creationId="{966C65E0-0CEF-495D-B85E-55FD3832E95F}"/>
          </ac:spMkLst>
        </pc:spChg>
        <pc:spChg chg="mod">
          <ac:chgData name="WILLIAM RICARDO AGUILAR PIÑA" userId="25538c52-b196-49fc-9025-2dd86a54f18a" providerId="ADAL" clId="{4A5495B3-AF50-4585-87DC-F5805D906F05}" dt="2020-03-09T22:48:06.993" v="74" actId="2711"/>
          <ac:spMkLst>
            <pc:docMk/>
            <pc:sldMk cId="1259704582" sldId="289"/>
            <ac:spMk id="22530" creationId="{00000000-0000-0000-0000-000000000000}"/>
          </ac:spMkLst>
        </pc:spChg>
      </pc:sldChg>
      <pc:sldChg chg="modSp">
        <pc:chgData name="WILLIAM RICARDO AGUILAR PIÑA" userId="25538c52-b196-49fc-9025-2dd86a54f18a" providerId="ADAL" clId="{4A5495B3-AF50-4585-87DC-F5805D906F05}" dt="2020-03-09T22:44:57.784" v="33" actId="207"/>
        <pc:sldMkLst>
          <pc:docMk/>
          <pc:sldMk cId="3718221527" sldId="290"/>
        </pc:sldMkLst>
        <pc:spChg chg="mod">
          <ac:chgData name="WILLIAM RICARDO AGUILAR PIÑA" userId="25538c52-b196-49fc-9025-2dd86a54f18a" providerId="ADAL" clId="{4A5495B3-AF50-4585-87DC-F5805D906F05}" dt="2020-03-09T22:44:43.660" v="32" actId="207"/>
          <ac:spMkLst>
            <pc:docMk/>
            <pc:sldMk cId="3718221527" sldId="290"/>
            <ac:spMk id="10" creationId="{A8A62207-F1CF-4A0F-B981-2120FDA0F2AF}"/>
          </ac:spMkLst>
        </pc:spChg>
        <pc:spChg chg="mod">
          <ac:chgData name="WILLIAM RICARDO AGUILAR PIÑA" userId="25538c52-b196-49fc-9025-2dd86a54f18a" providerId="ADAL" clId="{4A5495B3-AF50-4585-87DC-F5805D906F05}" dt="2020-03-09T22:44:43.660" v="32" actId="207"/>
          <ac:spMkLst>
            <pc:docMk/>
            <pc:sldMk cId="3718221527" sldId="290"/>
            <ac:spMk id="17"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19"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3" creationId="{00000000-0000-0000-0000-000000000000}"/>
          </ac:spMkLst>
        </pc:spChg>
        <pc:spChg chg="mod">
          <ac:chgData name="WILLIAM RICARDO AGUILAR PIÑA" userId="25538c52-b196-49fc-9025-2dd86a54f18a" providerId="ADAL" clId="{4A5495B3-AF50-4585-87DC-F5805D906F05}" dt="2020-03-09T22:44:57.784" v="33" actId="207"/>
          <ac:spMkLst>
            <pc:docMk/>
            <pc:sldMk cId="3718221527" sldId="290"/>
            <ac:spMk id="51"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30"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64" creationId="{00000000-0000-0000-0000-000000000000}"/>
          </ac:spMkLst>
        </pc:spChg>
        <pc:picChg chg="mod">
          <ac:chgData name="WILLIAM RICARDO AGUILAR PIÑA" userId="25538c52-b196-49fc-9025-2dd86a54f18a" providerId="ADAL" clId="{4A5495B3-AF50-4585-87DC-F5805D906F05}" dt="2020-03-09T22:44:43.660" v="32" actId="207"/>
          <ac:picMkLst>
            <pc:docMk/>
            <pc:sldMk cId="3718221527" sldId="290"/>
            <ac:picMk id="11" creationId="{07BCB0CB-599F-4C24-8E0B-7BAFE82FD26F}"/>
          </ac:picMkLst>
        </pc:picChg>
        <pc:cxnChg chg="mod">
          <ac:chgData name="WILLIAM RICARDO AGUILAR PIÑA" userId="25538c52-b196-49fc-9025-2dd86a54f18a" providerId="ADAL" clId="{4A5495B3-AF50-4585-87DC-F5805D906F05}" dt="2020-03-09T22:44:43.660" v="32" actId="207"/>
          <ac:cxnSpMkLst>
            <pc:docMk/>
            <pc:sldMk cId="3718221527" sldId="290"/>
            <ac:cxnSpMk id="62" creationId="{00000000-0000-0000-0000-000000000000}"/>
          </ac:cxnSpMkLst>
        </pc:cxnChg>
      </pc:sldChg>
      <pc:sldChg chg="modSp">
        <pc:chgData name="WILLIAM RICARDO AGUILAR PIÑA" userId="25538c52-b196-49fc-9025-2dd86a54f18a" providerId="ADAL" clId="{4A5495B3-AF50-4585-87DC-F5805D906F05}" dt="2020-03-09T22:45:36.321" v="42" actId="207"/>
        <pc:sldMkLst>
          <pc:docMk/>
          <pc:sldMk cId="2269645568" sldId="291"/>
        </pc:sldMkLst>
        <pc:spChg chg="mod">
          <ac:chgData name="WILLIAM RICARDO AGUILAR PIÑA" userId="25538c52-b196-49fc-9025-2dd86a54f18a" providerId="ADAL" clId="{4A5495B3-AF50-4585-87DC-F5805D906F05}" dt="2020-03-09T22:45:36.321" v="42" actId="207"/>
          <ac:spMkLst>
            <pc:docMk/>
            <pc:sldMk cId="2269645568" sldId="291"/>
            <ac:spMk id="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5" creationId="{40795BCA-2C19-4D18-9D63-5291CEB255F0}"/>
          </ac:spMkLst>
        </pc:spChg>
        <pc:spChg chg="mod">
          <ac:chgData name="WILLIAM RICARDO AGUILAR PIÑA" userId="25538c52-b196-49fc-9025-2dd86a54f18a" providerId="ADAL" clId="{4A5495B3-AF50-4585-87DC-F5805D906F05}" dt="2020-03-09T22:45:36.321" v="42" actId="207"/>
          <ac:spMkLst>
            <pc:docMk/>
            <pc:sldMk cId="2269645568" sldId="291"/>
            <ac:spMk id="3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9"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4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5"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13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2530" creationId="{00000000-0000-0000-0000-000000000000}"/>
          </ac:spMkLst>
        </pc:spChg>
        <pc:picChg chg="mod">
          <ac:chgData name="WILLIAM RICARDO AGUILAR PIÑA" userId="25538c52-b196-49fc-9025-2dd86a54f18a" providerId="ADAL" clId="{4A5495B3-AF50-4585-87DC-F5805D906F05}" dt="2020-03-09T22:45:36.321" v="42" actId="207"/>
          <ac:picMkLst>
            <pc:docMk/>
            <pc:sldMk cId="2269645568" sldId="291"/>
            <ac:picMk id="2"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9"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24" creationId="{B78C9BB9-F421-4B22-B5E8-8409BBDD10D7}"/>
          </ac:picMkLst>
        </pc:picChg>
        <pc:cxnChg chg="mod">
          <ac:chgData name="WILLIAM RICARDO AGUILAR PIÑA" userId="25538c52-b196-49fc-9025-2dd86a54f18a" providerId="ADAL" clId="{4A5495B3-AF50-4585-87DC-F5805D906F05}" dt="2020-03-09T22:45:36.321" v="42" actId="207"/>
          <ac:cxnSpMkLst>
            <pc:docMk/>
            <pc:sldMk cId="2269645568" sldId="291"/>
            <ac:cxnSpMk id="3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1"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3"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67"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6"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9" creationId="{00000000-0000-0000-0000-000000000000}"/>
          </ac:cxnSpMkLst>
        </pc:cxnChg>
      </pc:sldChg>
      <pc:sldChg chg="modSp">
        <pc:chgData name="WILLIAM RICARDO AGUILAR PIÑA" userId="25538c52-b196-49fc-9025-2dd86a54f18a" providerId="ADAL" clId="{4A5495B3-AF50-4585-87DC-F5805D906F05}" dt="2020-03-09T22:46:13.276" v="48" actId="2711"/>
        <pc:sldMkLst>
          <pc:docMk/>
          <pc:sldMk cId="851040093" sldId="292"/>
        </pc:sldMkLst>
        <pc:spChg chg="mod">
          <ac:chgData name="WILLIAM RICARDO AGUILAR PIÑA" userId="25538c52-b196-49fc-9025-2dd86a54f18a" providerId="ADAL" clId="{4A5495B3-AF50-4585-87DC-F5805D906F05}" dt="2020-03-09T22:46:13.276" v="48" actId="2711"/>
          <ac:spMkLst>
            <pc:docMk/>
            <pc:sldMk cId="851040093" sldId="292"/>
            <ac:spMk id="7"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8"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19" creationId="{4CCB1189-BDD4-4F38-837B-D3FE3DF41AAC}"/>
          </ac:spMkLst>
        </pc:spChg>
        <pc:spChg chg="mod">
          <ac:chgData name="WILLIAM RICARDO AGUILAR PIÑA" userId="25538c52-b196-49fc-9025-2dd86a54f18a" providerId="ADAL" clId="{4A5495B3-AF50-4585-87DC-F5805D906F05}" dt="2020-03-09T22:46:13.276" v="48" actId="2711"/>
          <ac:spMkLst>
            <pc:docMk/>
            <pc:sldMk cId="851040093" sldId="292"/>
            <ac:spMk id="32" creationId="{B22F4049-FB3D-4860-B5BA-50AB3A34636A}"/>
          </ac:spMkLst>
        </pc:spChg>
        <pc:spChg chg="mod">
          <ac:chgData name="WILLIAM RICARDO AGUILAR PIÑA" userId="25538c52-b196-49fc-9025-2dd86a54f18a" providerId="ADAL" clId="{4A5495B3-AF50-4585-87DC-F5805D906F05}" dt="2020-03-09T22:46:13.276" v="48" actId="2711"/>
          <ac:spMkLst>
            <pc:docMk/>
            <pc:sldMk cId="851040093" sldId="292"/>
            <ac:spMk id="33" creationId="{3253C5B2-967B-4F9B-BC23-5ED6DD3AF28F}"/>
          </ac:spMkLst>
        </pc:spChg>
        <pc:spChg chg="mod">
          <ac:chgData name="WILLIAM RICARDO AGUILAR PIÑA" userId="25538c52-b196-49fc-9025-2dd86a54f18a" providerId="ADAL" clId="{4A5495B3-AF50-4585-87DC-F5805D906F05}" dt="2020-03-09T22:46:13.276" v="48" actId="2711"/>
          <ac:spMkLst>
            <pc:docMk/>
            <pc:sldMk cId="851040093" sldId="292"/>
            <ac:spMk id="34" creationId="{5B4E9946-6E38-4F8A-AF04-21583501BD30}"/>
          </ac:spMkLst>
        </pc:spChg>
        <pc:spChg chg="mod">
          <ac:chgData name="WILLIAM RICARDO AGUILAR PIÑA" userId="25538c52-b196-49fc-9025-2dd86a54f18a" providerId="ADAL" clId="{4A5495B3-AF50-4585-87DC-F5805D906F05}" dt="2020-03-09T22:46:13.276" v="48" actId="2711"/>
          <ac:spMkLst>
            <pc:docMk/>
            <pc:sldMk cId="851040093" sldId="292"/>
            <ac:spMk id="35" creationId="{323B25B6-C94F-4217-B8A3-14CC0BB7C085}"/>
          </ac:spMkLst>
        </pc:spChg>
        <pc:spChg chg="mod">
          <ac:chgData name="WILLIAM RICARDO AGUILAR PIÑA" userId="25538c52-b196-49fc-9025-2dd86a54f18a" providerId="ADAL" clId="{4A5495B3-AF50-4585-87DC-F5805D906F05}" dt="2020-03-09T22:46:13.276" v="48" actId="2711"/>
          <ac:spMkLst>
            <pc:docMk/>
            <pc:sldMk cId="851040093" sldId="292"/>
            <ac:spMk id="56"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69"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75"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22530" creationId="{00000000-0000-0000-0000-000000000000}"/>
          </ac:spMkLst>
        </pc:spChg>
      </pc:sldChg>
      <pc:sldChg chg="modSp">
        <pc:chgData name="WILLIAM RICARDO AGUILAR PIÑA" userId="25538c52-b196-49fc-9025-2dd86a54f18a" providerId="ADAL" clId="{4A5495B3-AF50-4585-87DC-F5805D906F05}" dt="2020-03-09T22:46:05.456" v="46" actId="2711"/>
        <pc:sldMkLst>
          <pc:docMk/>
          <pc:sldMk cId="3579358539" sldId="298"/>
        </pc:sldMkLst>
        <pc:spChg chg="mod">
          <ac:chgData name="WILLIAM RICARDO AGUILAR PIÑA" userId="25538c52-b196-49fc-9025-2dd86a54f18a" providerId="ADAL" clId="{4A5495B3-AF50-4585-87DC-F5805D906F05}" dt="2020-03-09T22:46:05.456" v="46" actId="2711"/>
          <ac:spMkLst>
            <pc:docMk/>
            <pc:sldMk cId="3579358539" sldId="298"/>
            <ac:spMk id="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39" creationId="{39AD30B2-4151-4076-B810-4127530A7AAF}"/>
          </ac:spMkLst>
        </pc:spChg>
        <pc:spChg chg="mod">
          <ac:chgData name="WILLIAM RICARDO AGUILAR PIÑA" userId="25538c52-b196-49fc-9025-2dd86a54f18a" providerId="ADAL" clId="{4A5495B3-AF50-4585-87DC-F5805D906F05}" dt="2020-03-09T22:46:05.456" v="46" actId="2711"/>
          <ac:spMkLst>
            <pc:docMk/>
            <pc:sldMk cId="3579358539" sldId="298"/>
            <ac:spMk id="4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4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1"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4"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7"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7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5" creationId="{77695836-FEEF-4EAF-A322-226B5B416466}"/>
          </ac:spMkLst>
        </pc:spChg>
        <pc:spChg chg="mod">
          <ac:chgData name="WILLIAM RICARDO AGUILAR PIÑA" userId="25538c52-b196-49fc-9025-2dd86a54f18a" providerId="ADAL" clId="{4A5495B3-AF50-4585-87DC-F5805D906F05}" dt="2020-03-09T22:46:05.456" v="46" actId="2711"/>
          <ac:spMkLst>
            <pc:docMk/>
            <pc:sldMk cId="3579358539" sldId="298"/>
            <ac:spMk id="86"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8" creationId="{5A33D359-EDDC-401F-88DB-4E0E77A8B92E}"/>
          </ac:spMkLst>
        </pc:spChg>
        <pc:spChg chg="mod">
          <ac:chgData name="WILLIAM RICARDO AGUILAR PIÑA" userId="25538c52-b196-49fc-9025-2dd86a54f18a" providerId="ADAL" clId="{4A5495B3-AF50-4585-87DC-F5805D906F05}" dt="2020-03-09T22:46:05.456" v="46" actId="2711"/>
          <ac:spMkLst>
            <pc:docMk/>
            <pc:sldMk cId="3579358539" sldId="298"/>
            <ac:spMk id="89" creationId="{64777C91-88AC-4E03-9761-E2CABAC0BD2D}"/>
          </ac:spMkLst>
        </pc:spChg>
        <pc:spChg chg="mod">
          <ac:chgData name="WILLIAM RICARDO AGUILAR PIÑA" userId="25538c52-b196-49fc-9025-2dd86a54f18a" providerId="ADAL" clId="{4A5495B3-AF50-4585-87DC-F5805D906F05}" dt="2020-03-09T22:46:05.456" v="46" actId="2711"/>
          <ac:spMkLst>
            <pc:docMk/>
            <pc:sldMk cId="3579358539" sldId="298"/>
            <ac:spMk id="90" creationId="{00BE6068-234C-45F0-A219-2D56337BA065}"/>
          </ac:spMkLst>
        </pc:spChg>
        <pc:spChg chg="mod">
          <ac:chgData name="WILLIAM RICARDO AGUILAR PIÑA" userId="25538c52-b196-49fc-9025-2dd86a54f18a" providerId="ADAL" clId="{4A5495B3-AF50-4585-87DC-F5805D906F05}" dt="2020-03-09T22:46:05.456" v="46" actId="2711"/>
          <ac:spMkLst>
            <pc:docMk/>
            <pc:sldMk cId="3579358539" sldId="298"/>
            <ac:spMk id="10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2530" creationId="{00000000-0000-0000-0000-000000000000}"/>
          </ac:spMkLst>
        </pc:spChg>
      </pc:sldChg>
      <pc:sldChg chg="modSp">
        <pc:chgData name="WILLIAM RICARDO AGUILAR PIÑA" userId="25538c52-b196-49fc-9025-2dd86a54f18a" providerId="ADAL" clId="{4A5495B3-AF50-4585-87DC-F5805D906F05}" dt="2020-03-09T22:46:09.335" v="47" actId="2711"/>
        <pc:sldMkLst>
          <pc:docMk/>
          <pc:sldMk cId="2566018051" sldId="300"/>
        </pc:sldMkLst>
        <pc:spChg chg="mod">
          <ac:chgData name="WILLIAM RICARDO AGUILAR PIÑA" userId="25538c52-b196-49fc-9025-2dd86a54f18a" providerId="ADAL" clId="{4A5495B3-AF50-4585-87DC-F5805D906F05}" dt="2020-03-09T22:46:09.335" v="47" actId="2711"/>
          <ac:spMkLst>
            <pc:docMk/>
            <pc:sldMk cId="2566018051" sldId="300"/>
            <ac:spMk id="8" creationId="{00000000-0000-0000-0000-000000000000}"/>
          </ac:spMkLst>
        </pc:spChg>
        <pc:spChg chg="mod">
          <ac:chgData name="WILLIAM RICARDO AGUILAR PIÑA" userId="25538c52-b196-49fc-9025-2dd86a54f18a" providerId="ADAL" clId="{4A5495B3-AF50-4585-87DC-F5805D906F05}" dt="2020-03-09T22:46:09.335" v="47" actId="2711"/>
          <ac:spMkLst>
            <pc:docMk/>
            <pc:sldMk cId="2566018051" sldId="300"/>
            <ac:spMk id="10" creationId="{2B62DAB5-D6E8-4F34-A4A3-520CD14A1BDA}"/>
          </ac:spMkLst>
        </pc:spChg>
        <pc:spChg chg="mod">
          <ac:chgData name="WILLIAM RICARDO AGUILAR PIÑA" userId="25538c52-b196-49fc-9025-2dd86a54f18a" providerId="ADAL" clId="{4A5495B3-AF50-4585-87DC-F5805D906F05}" dt="2020-03-09T22:46:09.335" v="47" actId="2711"/>
          <ac:spMkLst>
            <pc:docMk/>
            <pc:sldMk cId="2566018051" sldId="300"/>
            <ac:spMk id="22530" creationId="{00000000-0000-0000-0000-000000000000}"/>
          </ac:spMkLst>
        </pc:spChg>
      </pc:sldChg>
      <pc:sldChg chg="modSp">
        <pc:chgData name="WILLIAM RICARDO AGUILAR PIÑA" userId="25538c52-b196-49fc-9025-2dd86a54f18a" providerId="ADAL" clId="{4A5495B3-AF50-4585-87DC-F5805D906F05}" dt="2020-03-09T22:46:50.900" v="56" actId="2711"/>
        <pc:sldMkLst>
          <pc:docMk/>
          <pc:sldMk cId="4280497690" sldId="303"/>
        </pc:sldMkLst>
        <pc:spChg chg="mod">
          <ac:chgData name="WILLIAM RICARDO AGUILAR PIÑA" userId="25538c52-b196-49fc-9025-2dd86a54f18a" providerId="ADAL" clId="{4A5495B3-AF50-4585-87DC-F5805D906F05}" dt="2020-03-09T22:46:50.900" v="56" actId="2711"/>
          <ac:spMkLst>
            <pc:docMk/>
            <pc:sldMk cId="4280497690" sldId="303"/>
            <ac:spMk id="7" creationId="{7B105331-D8E1-4604-9F67-844E392151F2}"/>
          </ac:spMkLst>
        </pc:spChg>
        <pc:spChg chg="mod">
          <ac:chgData name="WILLIAM RICARDO AGUILAR PIÑA" userId="25538c52-b196-49fc-9025-2dd86a54f18a" providerId="ADAL" clId="{4A5495B3-AF50-4585-87DC-F5805D906F05}" dt="2020-03-09T22:46:50.900" v="56" actId="2711"/>
          <ac:spMkLst>
            <pc:docMk/>
            <pc:sldMk cId="4280497690" sldId="303"/>
            <ac:spMk id="8" creationId="{00000000-0000-0000-0000-000000000000}"/>
          </ac:spMkLst>
        </pc:spChg>
        <pc:spChg chg="mod">
          <ac:chgData name="WILLIAM RICARDO AGUILAR PIÑA" userId="25538c52-b196-49fc-9025-2dd86a54f18a" providerId="ADAL" clId="{4A5495B3-AF50-4585-87DC-F5805D906F05}" dt="2020-03-09T22:46:50.900" v="56" actId="2711"/>
          <ac:spMkLst>
            <pc:docMk/>
            <pc:sldMk cId="4280497690" sldId="303"/>
            <ac:spMk id="22530" creationId="{00000000-0000-0000-0000-000000000000}"/>
          </ac:spMkLst>
        </pc:spChg>
        <pc:graphicFrameChg chg="modGraphic">
          <ac:chgData name="WILLIAM RICARDO AGUILAR PIÑA" userId="25538c52-b196-49fc-9025-2dd86a54f18a" providerId="ADAL" clId="{4A5495B3-AF50-4585-87DC-F5805D906F05}" dt="2020-03-09T22:46:47.467" v="55" actId="122"/>
          <ac:graphicFrameMkLst>
            <pc:docMk/>
            <pc:sldMk cId="4280497690" sldId="303"/>
            <ac:graphicFrameMk id="5" creationId="{00000000-0000-0000-0000-000000000000}"/>
          </ac:graphicFrameMkLst>
        </pc:graphicFrameChg>
      </pc:sldChg>
      <pc:sldChg chg="modSp">
        <pc:chgData name="WILLIAM RICARDO AGUILAR PIÑA" userId="25538c52-b196-49fc-9025-2dd86a54f18a" providerId="ADAL" clId="{4A5495B3-AF50-4585-87DC-F5805D906F05}" dt="2020-03-09T22:47:00.016" v="58" actId="2711"/>
        <pc:sldMkLst>
          <pc:docMk/>
          <pc:sldMk cId="2639935947" sldId="306"/>
        </pc:sldMkLst>
        <pc:spChg chg="mod">
          <ac:chgData name="WILLIAM RICARDO AGUILAR PIÑA" userId="25538c52-b196-49fc-9025-2dd86a54f18a" providerId="ADAL" clId="{4A5495B3-AF50-4585-87DC-F5805D906F05}" dt="2020-03-09T22:47:00.016" v="58" actId="2711"/>
          <ac:spMkLst>
            <pc:docMk/>
            <pc:sldMk cId="2639935947" sldId="306"/>
            <ac:spMk id="2" creationId="{3231A80B-B8A9-4569-86EE-8E648EDAD26D}"/>
          </ac:spMkLst>
        </pc:spChg>
        <pc:spChg chg="mod">
          <ac:chgData name="WILLIAM RICARDO AGUILAR PIÑA" userId="25538c52-b196-49fc-9025-2dd86a54f18a" providerId="ADAL" clId="{4A5495B3-AF50-4585-87DC-F5805D906F05}" dt="2020-03-09T22:47:00.016" v="58" actId="2711"/>
          <ac:spMkLst>
            <pc:docMk/>
            <pc:sldMk cId="2639935947" sldId="306"/>
            <ac:spMk id="6" creationId="{DDF58B1F-8453-45EA-8295-543B879E184F}"/>
          </ac:spMkLst>
        </pc:spChg>
        <pc:spChg chg="mod">
          <ac:chgData name="WILLIAM RICARDO AGUILAR PIÑA" userId="25538c52-b196-49fc-9025-2dd86a54f18a" providerId="ADAL" clId="{4A5495B3-AF50-4585-87DC-F5805D906F05}" dt="2020-03-09T22:47:00.016" v="58" actId="2711"/>
          <ac:spMkLst>
            <pc:docMk/>
            <pc:sldMk cId="2639935947" sldId="306"/>
            <ac:spMk id="8" creationId="{00000000-0000-0000-0000-000000000000}"/>
          </ac:spMkLst>
        </pc:spChg>
        <pc:spChg chg="mod">
          <ac:chgData name="WILLIAM RICARDO AGUILAR PIÑA" userId="25538c52-b196-49fc-9025-2dd86a54f18a" providerId="ADAL" clId="{4A5495B3-AF50-4585-87DC-F5805D906F05}" dt="2020-03-09T22:47:00.016" v="58" actId="2711"/>
          <ac:spMkLst>
            <pc:docMk/>
            <pc:sldMk cId="2639935947" sldId="306"/>
            <ac:spMk id="9" creationId="{C952E580-D915-4647-97C2-25CD579DB530}"/>
          </ac:spMkLst>
        </pc:spChg>
        <pc:spChg chg="mod">
          <ac:chgData name="WILLIAM RICARDO AGUILAR PIÑA" userId="25538c52-b196-49fc-9025-2dd86a54f18a" providerId="ADAL" clId="{4A5495B3-AF50-4585-87DC-F5805D906F05}" dt="2020-03-09T22:47:00.016" v="58" actId="2711"/>
          <ac:spMkLst>
            <pc:docMk/>
            <pc:sldMk cId="2639935947" sldId="306"/>
            <ac:spMk id="22530" creationId="{00000000-0000-0000-0000-000000000000}"/>
          </ac:spMkLst>
        </pc:spChg>
      </pc:sldChg>
      <pc:sldChg chg="modSp">
        <pc:chgData name="WILLIAM RICARDO AGUILAR PIÑA" userId="25538c52-b196-49fc-9025-2dd86a54f18a" providerId="ADAL" clId="{4A5495B3-AF50-4585-87DC-F5805D906F05}" dt="2020-03-09T22:47:26.049" v="64" actId="2711"/>
        <pc:sldMkLst>
          <pc:docMk/>
          <pc:sldMk cId="2097291672" sldId="310"/>
        </pc:sldMkLst>
        <pc:spChg chg="mod">
          <ac:chgData name="WILLIAM RICARDO AGUILAR PIÑA" userId="25538c52-b196-49fc-9025-2dd86a54f18a" providerId="ADAL" clId="{4A5495B3-AF50-4585-87DC-F5805D906F05}" dt="2020-03-09T22:47:26.049" v="64" actId="2711"/>
          <ac:spMkLst>
            <pc:docMk/>
            <pc:sldMk cId="2097291672" sldId="310"/>
            <ac:spMk id="6" creationId="{C5FAAD87-30D8-402C-A573-30F5A6EEEF01}"/>
          </ac:spMkLst>
        </pc:spChg>
        <pc:spChg chg="mod">
          <ac:chgData name="WILLIAM RICARDO AGUILAR PIÑA" userId="25538c52-b196-49fc-9025-2dd86a54f18a" providerId="ADAL" clId="{4A5495B3-AF50-4585-87DC-F5805D906F05}" dt="2020-03-09T22:47:26.049" v="64" actId="2711"/>
          <ac:spMkLst>
            <pc:docMk/>
            <pc:sldMk cId="2097291672" sldId="310"/>
            <ac:spMk id="8" creationId="{00000000-0000-0000-0000-000000000000}"/>
          </ac:spMkLst>
        </pc:spChg>
        <pc:spChg chg="mod">
          <ac:chgData name="WILLIAM RICARDO AGUILAR PIÑA" userId="25538c52-b196-49fc-9025-2dd86a54f18a" providerId="ADAL" clId="{4A5495B3-AF50-4585-87DC-F5805D906F05}" dt="2020-03-09T22:47:26.049" v="64" actId="2711"/>
          <ac:spMkLst>
            <pc:docMk/>
            <pc:sldMk cId="2097291672" sldId="310"/>
            <ac:spMk id="22530" creationId="{00000000-0000-0000-0000-000000000000}"/>
          </ac:spMkLst>
        </pc:spChg>
      </pc:sldChg>
      <pc:sldChg chg="modSp">
        <pc:chgData name="WILLIAM RICARDO AGUILAR PIÑA" userId="25538c52-b196-49fc-9025-2dd86a54f18a" providerId="ADAL" clId="{4A5495B3-AF50-4585-87DC-F5805D906F05}" dt="2020-03-09T22:45:26.324" v="38" actId="207"/>
        <pc:sldMkLst>
          <pc:docMk/>
          <pc:sldMk cId="119903025" sldId="311"/>
        </pc:sldMkLst>
        <pc:spChg chg="mod">
          <ac:chgData name="WILLIAM RICARDO AGUILAR PIÑA" userId="25538c52-b196-49fc-9025-2dd86a54f18a" providerId="ADAL" clId="{4A5495B3-AF50-4585-87DC-F5805D906F05}" dt="2020-03-09T22:45:26.324" v="38" actId="207"/>
          <ac:spMkLst>
            <pc:docMk/>
            <pc:sldMk cId="119903025" sldId="311"/>
            <ac:spMk id="6"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8" creationId="{BEB31CF4-B4EA-4FD3-B976-AD99EBC02D18}"/>
          </ac:spMkLst>
        </pc:spChg>
        <pc:spChg chg="mod">
          <ac:chgData name="WILLIAM RICARDO AGUILAR PIÑA" userId="25538c52-b196-49fc-9025-2dd86a54f18a" providerId="ADAL" clId="{4A5495B3-AF50-4585-87DC-F5805D906F05}" dt="2020-03-09T22:45:26.324" v="38" actId="207"/>
          <ac:spMkLst>
            <pc:docMk/>
            <pc:sldMk cId="119903025" sldId="311"/>
            <ac:spMk id="11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3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64" creationId="{00000000-0000-0000-0000-000000000000}"/>
          </ac:spMkLst>
        </pc:spChg>
        <pc:picChg chg="mod">
          <ac:chgData name="WILLIAM RICARDO AGUILAR PIÑA" userId="25538c52-b196-49fc-9025-2dd86a54f18a" providerId="ADAL" clId="{4A5495B3-AF50-4585-87DC-F5805D906F05}" dt="2020-03-09T22:45:26.324" v="38" actId="207"/>
          <ac:picMkLst>
            <pc:docMk/>
            <pc:sldMk cId="119903025" sldId="311"/>
            <ac:picMk id="9" creationId="{CA11A6DA-061D-4CE6-A4FE-AD33D86505EB}"/>
          </ac:picMkLst>
        </pc:picChg>
        <pc:picChg chg="mod">
          <ac:chgData name="WILLIAM RICARDO AGUILAR PIÑA" userId="25538c52-b196-49fc-9025-2dd86a54f18a" providerId="ADAL" clId="{4A5495B3-AF50-4585-87DC-F5805D906F05}" dt="2020-03-09T22:45:26.324" v="38" actId="207"/>
          <ac:picMkLst>
            <pc:docMk/>
            <pc:sldMk cId="119903025" sldId="311"/>
            <ac:picMk id="21506" creationId="{00000000-0000-0000-0000-000000000000}"/>
          </ac:picMkLst>
        </pc:picChg>
      </pc:sldChg>
      <pc:sldChg chg="modSp">
        <pc:chgData name="WILLIAM RICARDO AGUILAR PIÑA" userId="25538c52-b196-49fc-9025-2dd86a54f18a" providerId="ADAL" clId="{4A5495B3-AF50-4585-87DC-F5805D906F05}" dt="2020-03-09T22:45:31.830" v="40" actId="207"/>
        <pc:sldMkLst>
          <pc:docMk/>
          <pc:sldMk cId="109150534" sldId="312"/>
        </pc:sldMkLst>
        <pc:spChg chg="mod">
          <ac:chgData name="WILLIAM RICARDO AGUILAR PIÑA" userId="25538c52-b196-49fc-9025-2dd86a54f18a" providerId="ADAL" clId="{4A5495B3-AF50-4585-87DC-F5805D906F05}" dt="2020-03-09T22:45:31.830" v="40" actId="207"/>
          <ac:spMkLst>
            <pc:docMk/>
            <pc:sldMk cId="109150534" sldId="312"/>
            <ac:spMk id="6"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8" creationId="{01DE443A-CE01-492A-BB42-F7D4C469AA72}"/>
          </ac:spMkLst>
        </pc:spChg>
        <pc:spChg chg="mod">
          <ac:chgData name="WILLIAM RICARDO AGUILAR PIÑA" userId="25538c52-b196-49fc-9025-2dd86a54f18a" providerId="ADAL" clId="{4A5495B3-AF50-4585-87DC-F5805D906F05}" dt="2020-03-09T22:45:31.830" v="40" actId="207"/>
          <ac:spMkLst>
            <pc:docMk/>
            <pc:sldMk cId="109150534" sldId="312"/>
            <ac:spMk id="11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3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64" creationId="{00000000-0000-0000-0000-000000000000}"/>
          </ac:spMkLst>
        </pc:spChg>
        <pc:picChg chg="mod">
          <ac:chgData name="WILLIAM RICARDO AGUILAR PIÑA" userId="25538c52-b196-49fc-9025-2dd86a54f18a" providerId="ADAL" clId="{4A5495B3-AF50-4585-87DC-F5805D906F05}" dt="2020-03-09T22:45:31.830" v="40" actId="207"/>
          <ac:picMkLst>
            <pc:docMk/>
            <pc:sldMk cId="109150534" sldId="312"/>
            <ac:picMk id="2" creationId="{00000000-0000-0000-0000-000000000000}"/>
          </ac:picMkLst>
        </pc:picChg>
        <pc:picChg chg="mod">
          <ac:chgData name="WILLIAM RICARDO AGUILAR PIÑA" userId="25538c52-b196-49fc-9025-2dd86a54f18a" providerId="ADAL" clId="{4A5495B3-AF50-4585-87DC-F5805D906F05}" dt="2020-03-09T22:45:31.830" v="40" actId="207"/>
          <ac:picMkLst>
            <pc:docMk/>
            <pc:sldMk cId="109150534" sldId="312"/>
            <ac:picMk id="9" creationId="{A5539EA9-337C-4861-A32C-98CAB458A05D}"/>
          </ac:picMkLst>
        </pc:picChg>
      </pc:sldChg>
      <pc:sldChg chg="modSp">
        <pc:chgData name="WILLIAM RICARDO AGUILAR PIÑA" userId="25538c52-b196-49fc-9025-2dd86a54f18a" providerId="ADAL" clId="{4A5495B3-AF50-4585-87DC-F5805D906F05}" dt="2020-03-09T22:43:53.353" v="17" actId="207"/>
        <pc:sldMkLst>
          <pc:docMk/>
          <pc:sldMk cId="305267513" sldId="313"/>
        </pc:sldMkLst>
        <pc:spChg chg="mod">
          <ac:chgData name="WILLIAM RICARDO AGUILAR PIÑA" userId="25538c52-b196-49fc-9025-2dd86a54f18a" providerId="ADAL" clId="{4A5495B3-AF50-4585-87DC-F5805D906F05}" dt="2020-03-09T22:43:53.353" v="17" actId="207"/>
          <ac:spMkLst>
            <pc:docMk/>
            <pc:sldMk cId="305267513" sldId="313"/>
            <ac:spMk id="8" creationId="{00000000-0000-0000-0000-000000000000}"/>
          </ac:spMkLst>
        </pc:spChg>
        <pc:picChg chg="mod">
          <ac:chgData name="WILLIAM RICARDO AGUILAR PIÑA" userId="25538c52-b196-49fc-9025-2dd86a54f18a" providerId="ADAL" clId="{4A5495B3-AF50-4585-87DC-F5805D906F05}" dt="2020-03-09T22:43:53.353" v="17" actId="207"/>
          <ac:picMkLst>
            <pc:docMk/>
            <pc:sldMk cId="305267513" sldId="313"/>
            <ac:picMk id="4" creationId="{FBB57346-559A-4A78-A2DF-47918A890D01}"/>
          </ac:picMkLst>
        </pc:picChg>
      </pc:sldChg>
      <pc:sldChg chg="modSp">
        <pc:chgData name="WILLIAM RICARDO AGUILAR PIÑA" userId="25538c52-b196-49fc-9025-2dd86a54f18a" providerId="ADAL" clId="{4A5495B3-AF50-4585-87DC-F5805D906F05}" dt="2020-03-09T22:47:30.065" v="65" actId="2711"/>
        <pc:sldMkLst>
          <pc:docMk/>
          <pc:sldMk cId="248802011" sldId="314"/>
        </pc:sldMkLst>
        <pc:spChg chg="mod">
          <ac:chgData name="WILLIAM RICARDO AGUILAR PIÑA" userId="25538c52-b196-49fc-9025-2dd86a54f18a" providerId="ADAL" clId="{4A5495B3-AF50-4585-87DC-F5805D906F05}" dt="2020-03-09T22:47:30.065" v="65" actId="2711"/>
          <ac:spMkLst>
            <pc:docMk/>
            <pc:sldMk cId="248802011" sldId="314"/>
            <ac:spMk id="6" creationId="{5AA402C8-F801-4BF0-BAEE-FDE39FB98256}"/>
          </ac:spMkLst>
        </pc:spChg>
        <pc:spChg chg="mod">
          <ac:chgData name="WILLIAM RICARDO AGUILAR PIÑA" userId="25538c52-b196-49fc-9025-2dd86a54f18a" providerId="ADAL" clId="{4A5495B3-AF50-4585-87DC-F5805D906F05}" dt="2020-03-09T22:47:30.065" v="65" actId="2711"/>
          <ac:spMkLst>
            <pc:docMk/>
            <pc:sldMk cId="248802011" sldId="314"/>
            <ac:spMk id="13" creationId="{00000000-0000-0000-0000-000000000000}"/>
          </ac:spMkLst>
        </pc:spChg>
      </pc:sldChg>
      <pc:sldChg chg="modSp">
        <pc:chgData name="WILLIAM RICARDO AGUILAR PIÑA" userId="25538c52-b196-49fc-9025-2dd86a54f18a" providerId="ADAL" clId="{4A5495B3-AF50-4585-87DC-F5805D906F05}" dt="2020-03-09T22:47:34.401" v="66" actId="2711"/>
        <pc:sldMkLst>
          <pc:docMk/>
          <pc:sldMk cId="575578814" sldId="315"/>
        </pc:sldMkLst>
        <pc:spChg chg="mod">
          <ac:chgData name="WILLIAM RICARDO AGUILAR PIÑA" userId="25538c52-b196-49fc-9025-2dd86a54f18a" providerId="ADAL" clId="{4A5495B3-AF50-4585-87DC-F5805D906F05}" dt="2020-03-09T22:47:34.401" v="66" actId="2711"/>
          <ac:spMkLst>
            <pc:docMk/>
            <pc:sldMk cId="575578814" sldId="315"/>
            <ac:spMk id="4" creationId="{EA522887-E1D9-4ED2-8E8F-8CCFC79F1B1A}"/>
          </ac:spMkLst>
        </pc:spChg>
        <pc:spChg chg="mod">
          <ac:chgData name="WILLIAM RICARDO AGUILAR PIÑA" userId="25538c52-b196-49fc-9025-2dd86a54f18a" providerId="ADAL" clId="{4A5495B3-AF50-4585-87DC-F5805D906F05}" dt="2020-03-09T22:47:34.401" v="66" actId="2711"/>
          <ac:spMkLst>
            <pc:docMk/>
            <pc:sldMk cId="575578814" sldId="315"/>
            <ac:spMk id="8" creationId="{00000000-0000-0000-0000-000000000000}"/>
          </ac:spMkLst>
        </pc:spChg>
        <pc:spChg chg="mod">
          <ac:chgData name="WILLIAM RICARDO AGUILAR PIÑA" userId="25538c52-b196-49fc-9025-2dd86a54f18a" providerId="ADAL" clId="{4A5495B3-AF50-4585-87DC-F5805D906F05}" dt="2020-03-09T22:47:34.401" v="66" actId="2711"/>
          <ac:spMkLst>
            <pc:docMk/>
            <pc:sldMk cId="575578814" sldId="315"/>
            <ac:spMk id="22530" creationId="{00000000-0000-0000-0000-000000000000}"/>
          </ac:spMkLst>
        </pc:spChg>
      </pc:sldChg>
      <pc:sldChg chg="modSp">
        <pc:chgData name="WILLIAM RICARDO AGUILAR PIÑA" userId="25538c52-b196-49fc-9025-2dd86a54f18a" providerId="ADAL" clId="{4A5495B3-AF50-4585-87DC-F5805D906F05}" dt="2020-03-09T22:44:04.135" v="19" actId="207"/>
        <pc:sldMkLst>
          <pc:docMk/>
          <pc:sldMk cId="887050517" sldId="316"/>
        </pc:sldMkLst>
        <pc:spChg chg="mod">
          <ac:chgData name="WILLIAM RICARDO AGUILAR PIÑA" userId="25538c52-b196-49fc-9025-2dd86a54f18a" providerId="ADAL" clId="{4A5495B3-AF50-4585-87DC-F5805D906F05}" dt="2020-03-09T22:44:04.135" v="19" actId="207"/>
          <ac:spMkLst>
            <pc:docMk/>
            <pc:sldMk cId="887050517" sldId="316"/>
            <ac:spMk id="6" creationId="{67242F33-A8B3-43B7-AF7D-ACA3485B4D72}"/>
          </ac:spMkLst>
        </pc:spChg>
        <pc:spChg chg="mod">
          <ac:chgData name="WILLIAM RICARDO AGUILAR PIÑA" userId="25538c52-b196-49fc-9025-2dd86a54f18a" providerId="ADAL" clId="{4A5495B3-AF50-4585-87DC-F5805D906F05}" dt="2020-03-09T22:44:04.135" v="19" actId="207"/>
          <ac:spMkLst>
            <pc:docMk/>
            <pc:sldMk cId="887050517" sldId="316"/>
            <ac:spMk id="18" creationId="{00000000-0000-0000-0000-000000000000}"/>
          </ac:spMkLst>
        </pc:spChg>
        <pc:picChg chg="mod">
          <ac:chgData name="WILLIAM RICARDO AGUILAR PIÑA" userId="25538c52-b196-49fc-9025-2dd86a54f18a" providerId="ADAL" clId="{4A5495B3-AF50-4585-87DC-F5805D906F05}" dt="2020-03-09T22:44:04.135" v="19" actId="207"/>
          <ac:picMkLst>
            <pc:docMk/>
            <pc:sldMk cId="887050517" sldId="316"/>
            <ac:picMk id="4" creationId="{457D6C87-551E-4AF7-B2B6-A392FA3797DB}"/>
          </ac:picMkLst>
        </pc:picChg>
      </pc:sldChg>
      <pc:sldChg chg="modSp">
        <pc:chgData name="WILLIAM RICARDO AGUILAR PIÑA" userId="25538c52-b196-49fc-9025-2dd86a54f18a" providerId="ADAL" clId="{4A5495B3-AF50-4585-87DC-F5805D906F05}" dt="2020-03-09T22:47:37.598" v="67" actId="2711"/>
        <pc:sldMkLst>
          <pc:docMk/>
          <pc:sldMk cId="783717118" sldId="317"/>
        </pc:sldMkLst>
        <pc:spChg chg="mod">
          <ac:chgData name="WILLIAM RICARDO AGUILAR PIÑA" userId="25538c52-b196-49fc-9025-2dd86a54f18a" providerId="ADAL" clId="{4A5495B3-AF50-4585-87DC-F5805D906F05}" dt="2020-03-09T22:47:37.598" v="67" actId="2711"/>
          <ac:spMkLst>
            <pc:docMk/>
            <pc:sldMk cId="783717118" sldId="317"/>
            <ac:spMk id="6" creationId="{1BD659C0-F7D6-4D03-A900-1D204BA0C7AB}"/>
          </ac:spMkLst>
        </pc:spChg>
        <pc:spChg chg="mod">
          <ac:chgData name="WILLIAM RICARDO AGUILAR PIÑA" userId="25538c52-b196-49fc-9025-2dd86a54f18a" providerId="ADAL" clId="{4A5495B3-AF50-4585-87DC-F5805D906F05}" dt="2020-03-09T22:47:37.598" v="67" actId="2711"/>
          <ac:spMkLst>
            <pc:docMk/>
            <pc:sldMk cId="783717118" sldId="317"/>
            <ac:spMk id="8"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10"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22530" creationId="{00000000-0000-0000-0000-000000000000}"/>
          </ac:spMkLst>
        </pc:spChg>
      </pc:sldChg>
      <pc:sldChg chg="modSp">
        <pc:chgData name="WILLIAM RICARDO AGUILAR PIÑA" userId="25538c52-b196-49fc-9025-2dd86a54f18a" providerId="ADAL" clId="{4A5495B3-AF50-4585-87DC-F5805D906F05}" dt="2020-03-09T22:47:41.789" v="68" actId="2711"/>
        <pc:sldMkLst>
          <pc:docMk/>
          <pc:sldMk cId="1758941545" sldId="318"/>
        </pc:sldMkLst>
        <pc:spChg chg="mod">
          <ac:chgData name="WILLIAM RICARDO AGUILAR PIÑA" userId="25538c52-b196-49fc-9025-2dd86a54f18a" providerId="ADAL" clId="{4A5495B3-AF50-4585-87DC-F5805D906F05}" dt="2020-03-09T22:47:41.789" v="68" actId="2711"/>
          <ac:spMkLst>
            <pc:docMk/>
            <pc:sldMk cId="1758941545" sldId="318"/>
            <ac:spMk id="4" creationId="{0A18D784-61E3-4570-A5F5-0930F141A903}"/>
          </ac:spMkLst>
        </pc:spChg>
        <pc:spChg chg="mod">
          <ac:chgData name="WILLIAM RICARDO AGUILAR PIÑA" userId="25538c52-b196-49fc-9025-2dd86a54f18a" providerId="ADAL" clId="{4A5495B3-AF50-4585-87DC-F5805D906F05}" dt="2020-03-09T22:47:41.789" v="68" actId="2711"/>
          <ac:spMkLst>
            <pc:docMk/>
            <pc:sldMk cId="1758941545" sldId="318"/>
            <ac:spMk id="8" creationId="{00000000-0000-0000-0000-000000000000}"/>
          </ac:spMkLst>
        </pc:spChg>
        <pc:spChg chg="mod">
          <ac:chgData name="WILLIAM RICARDO AGUILAR PIÑA" userId="25538c52-b196-49fc-9025-2dd86a54f18a" providerId="ADAL" clId="{4A5495B3-AF50-4585-87DC-F5805D906F05}" dt="2020-03-09T22:47:41.789" v="68" actId="2711"/>
          <ac:spMkLst>
            <pc:docMk/>
            <pc:sldMk cId="1758941545" sldId="318"/>
            <ac:spMk id="22530" creationId="{00000000-0000-0000-0000-000000000000}"/>
          </ac:spMkLst>
        </pc:spChg>
      </pc:sldChg>
      <pc:sldChg chg="modSp">
        <pc:chgData name="WILLIAM RICARDO AGUILAR PIÑA" userId="25538c52-b196-49fc-9025-2dd86a54f18a" providerId="ADAL" clId="{4A5495B3-AF50-4585-87DC-F5805D906F05}" dt="2020-03-09T22:47:45.468" v="69" actId="2711"/>
        <pc:sldMkLst>
          <pc:docMk/>
          <pc:sldMk cId="3543944636" sldId="320"/>
        </pc:sldMkLst>
        <pc:spChg chg="mod">
          <ac:chgData name="WILLIAM RICARDO AGUILAR PIÑA" userId="25538c52-b196-49fc-9025-2dd86a54f18a" providerId="ADAL" clId="{4A5495B3-AF50-4585-87DC-F5805D906F05}" dt="2020-03-09T22:47:45.468" v="69" actId="2711"/>
          <ac:spMkLst>
            <pc:docMk/>
            <pc:sldMk cId="3543944636" sldId="320"/>
            <ac:spMk id="6"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7" creationId="{AD0F057B-8C66-429A-8D3A-BB35537781E0}"/>
          </ac:spMkLst>
        </pc:spChg>
        <pc:spChg chg="mod">
          <ac:chgData name="WILLIAM RICARDO AGUILAR PIÑA" userId="25538c52-b196-49fc-9025-2dd86a54f18a" providerId="ADAL" clId="{4A5495B3-AF50-4585-87DC-F5805D906F05}" dt="2020-03-09T22:47:45.468" v="69" actId="2711"/>
          <ac:spMkLst>
            <pc:docMk/>
            <pc:sldMk cId="3543944636" sldId="320"/>
            <ac:spMk id="8"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22530" creationId="{00000000-0000-0000-0000-000000000000}"/>
          </ac:spMkLst>
        </pc:spChg>
      </pc:sldChg>
      <pc:sldChg chg="modSp">
        <pc:chgData name="WILLIAM RICARDO AGUILAR PIÑA" userId="25538c52-b196-49fc-9025-2dd86a54f18a" providerId="ADAL" clId="{4A5495B3-AF50-4585-87DC-F5805D906F05}" dt="2020-03-09T22:47:50.389" v="70" actId="2711"/>
        <pc:sldMkLst>
          <pc:docMk/>
          <pc:sldMk cId="3342823369" sldId="321"/>
        </pc:sldMkLst>
        <pc:spChg chg="mod">
          <ac:chgData name="WILLIAM RICARDO AGUILAR PIÑA" userId="25538c52-b196-49fc-9025-2dd86a54f18a" providerId="ADAL" clId="{4A5495B3-AF50-4585-87DC-F5805D906F05}" dt="2020-03-09T22:47:50.389" v="70" actId="2711"/>
          <ac:spMkLst>
            <pc:docMk/>
            <pc:sldMk cId="3342823369" sldId="321"/>
            <ac:spMk id="6"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7"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8" creationId="{DEA33F40-A2A9-4B2C-93AE-678122F1578A}"/>
          </ac:spMkLst>
        </pc:spChg>
        <pc:spChg chg="mod">
          <ac:chgData name="WILLIAM RICARDO AGUILAR PIÑA" userId="25538c52-b196-49fc-9025-2dd86a54f18a" providerId="ADAL" clId="{4A5495B3-AF50-4585-87DC-F5805D906F05}" dt="2020-03-09T22:47:50.389" v="70" actId="2711"/>
          <ac:spMkLst>
            <pc:docMk/>
            <pc:sldMk cId="3342823369" sldId="321"/>
            <ac:spMk id="9"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22530" creationId="{00000000-0000-0000-0000-000000000000}"/>
          </ac:spMkLst>
        </pc:spChg>
      </pc:sldChg>
      <pc:sldChg chg="modSp">
        <pc:chgData name="WILLIAM RICARDO AGUILAR PIÑA" userId="25538c52-b196-49fc-9025-2dd86a54f18a" providerId="ADAL" clId="{4A5495B3-AF50-4585-87DC-F5805D906F05}" dt="2020-03-09T22:47:53.791" v="71" actId="2711"/>
        <pc:sldMkLst>
          <pc:docMk/>
          <pc:sldMk cId="1484434503" sldId="322"/>
        </pc:sldMkLst>
        <pc:spChg chg="mod">
          <ac:chgData name="WILLIAM RICARDO AGUILAR PIÑA" userId="25538c52-b196-49fc-9025-2dd86a54f18a" providerId="ADAL" clId="{4A5495B3-AF50-4585-87DC-F5805D906F05}" dt="2020-03-09T22:47:53.791" v="71" actId="2711"/>
          <ac:spMkLst>
            <pc:docMk/>
            <pc:sldMk cId="1484434503" sldId="322"/>
            <ac:spMk id="6"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7"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8" creationId="{8AA8E86B-FFF0-48BF-8D36-2888F72E2D09}"/>
          </ac:spMkLst>
        </pc:spChg>
        <pc:spChg chg="mod">
          <ac:chgData name="WILLIAM RICARDO AGUILAR PIÑA" userId="25538c52-b196-49fc-9025-2dd86a54f18a" providerId="ADAL" clId="{4A5495B3-AF50-4585-87DC-F5805D906F05}" dt="2020-03-09T22:47:53.791" v="71" actId="2711"/>
          <ac:spMkLst>
            <pc:docMk/>
            <pc:sldMk cId="1484434503" sldId="322"/>
            <ac:spMk id="9"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22530" creationId="{00000000-0000-0000-0000-000000000000}"/>
          </ac:spMkLst>
        </pc:spChg>
      </pc:sldChg>
      <pc:sldChg chg="modSp">
        <pc:chgData name="WILLIAM RICARDO AGUILAR PIÑA" userId="25538c52-b196-49fc-9025-2dd86a54f18a" providerId="ADAL" clId="{4A5495B3-AF50-4585-87DC-F5805D906F05}" dt="2020-03-09T22:47:58.016" v="72" actId="2711"/>
        <pc:sldMkLst>
          <pc:docMk/>
          <pc:sldMk cId="4116394845" sldId="323"/>
        </pc:sldMkLst>
        <pc:spChg chg="mod">
          <ac:chgData name="WILLIAM RICARDO AGUILAR PIÑA" userId="25538c52-b196-49fc-9025-2dd86a54f18a" providerId="ADAL" clId="{4A5495B3-AF50-4585-87DC-F5805D906F05}" dt="2020-03-09T22:47:58.016" v="72" actId="2711"/>
          <ac:spMkLst>
            <pc:docMk/>
            <pc:sldMk cId="4116394845" sldId="323"/>
            <ac:spMk id="6"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7"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8" creationId="{C439A544-1874-4B41-A2EB-0EEA36B6FB3A}"/>
          </ac:spMkLst>
        </pc:spChg>
        <pc:spChg chg="mod">
          <ac:chgData name="WILLIAM RICARDO AGUILAR PIÑA" userId="25538c52-b196-49fc-9025-2dd86a54f18a" providerId="ADAL" clId="{4A5495B3-AF50-4585-87DC-F5805D906F05}" dt="2020-03-09T22:47:58.016" v="72" actId="2711"/>
          <ac:spMkLst>
            <pc:docMk/>
            <pc:sldMk cId="4116394845" sldId="323"/>
            <ac:spMk id="9"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22530" creationId="{00000000-0000-0000-0000-000000000000}"/>
          </ac:spMkLst>
        </pc:spChg>
      </pc:sldChg>
      <pc:sldChg chg="modSp">
        <pc:chgData name="WILLIAM RICARDO AGUILAR PIÑA" userId="25538c52-b196-49fc-9025-2dd86a54f18a" providerId="ADAL" clId="{4A5495B3-AF50-4585-87DC-F5805D906F05}" dt="2020-03-09T22:47:08.329" v="60" actId="2711"/>
        <pc:sldMkLst>
          <pc:docMk/>
          <pc:sldMk cId="1958575442" sldId="324"/>
        </pc:sldMkLst>
        <pc:spChg chg="mod">
          <ac:chgData name="WILLIAM RICARDO AGUILAR PIÑA" userId="25538c52-b196-49fc-9025-2dd86a54f18a" providerId="ADAL" clId="{4A5495B3-AF50-4585-87DC-F5805D906F05}" dt="2020-03-09T22:47:08.329" v="60" actId="2711"/>
          <ac:spMkLst>
            <pc:docMk/>
            <pc:sldMk cId="1958575442" sldId="324"/>
            <ac:spMk id="3"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7"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8"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9"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11" creationId="{77B35E03-5776-4ADB-813C-6B28985C0138}"/>
          </ac:spMkLst>
        </pc:spChg>
        <pc:spChg chg="mod">
          <ac:chgData name="WILLIAM RICARDO AGUILAR PIÑA" userId="25538c52-b196-49fc-9025-2dd86a54f18a" providerId="ADAL" clId="{4A5495B3-AF50-4585-87DC-F5805D906F05}" dt="2020-03-09T22:47:08.329" v="60" actId="2711"/>
          <ac:spMkLst>
            <pc:docMk/>
            <pc:sldMk cId="1958575442" sldId="324"/>
            <ac:spMk id="22530" creationId="{00000000-0000-0000-0000-000000000000}"/>
          </ac:spMkLst>
        </pc:spChg>
      </pc:sldChg>
      <pc:sldChg chg="modSp">
        <pc:chgData name="WILLIAM RICARDO AGUILAR PIÑA" userId="25538c52-b196-49fc-9025-2dd86a54f18a" providerId="ADAL" clId="{4A5495B3-AF50-4585-87DC-F5805D906F05}" dt="2020-03-09T22:47:12.808" v="61" actId="2711"/>
        <pc:sldMkLst>
          <pc:docMk/>
          <pc:sldMk cId="3725692503" sldId="325"/>
        </pc:sldMkLst>
        <pc:spChg chg="mod">
          <ac:chgData name="WILLIAM RICARDO AGUILAR PIÑA" userId="25538c52-b196-49fc-9025-2dd86a54f18a" providerId="ADAL" clId="{4A5495B3-AF50-4585-87DC-F5805D906F05}" dt="2020-03-09T22:47:12.808" v="61" actId="2711"/>
          <ac:spMkLst>
            <pc:docMk/>
            <pc:sldMk cId="3725692503" sldId="325"/>
            <ac:spMk id="3"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7"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8"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9"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11" creationId="{FB6F1C54-C47B-47D8-804E-784E40911097}"/>
          </ac:spMkLst>
        </pc:spChg>
        <pc:spChg chg="mod">
          <ac:chgData name="WILLIAM RICARDO AGUILAR PIÑA" userId="25538c52-b196-49fc-9025-2dd86a54f18a" providerId="ADAL" clId="{4A5495B3-AF50-4585-87DC-F5805D906F05}" dt="2020-03-09T22:47:12.808" v="61" actId="2711"/>
          <ac:spMkLst>
            <pc:docMk/>
            <pc:sldMk cId="3725692503" sldId="325"/>
            <ac:spMk id="22530" creationId="{00000000-0000-0000-0000-000000000000}"/>
          </ac:spMkLst>
        </pc:spChg>
      </pc:sldChg>
      <pc:sldChg chg="modSp">
        <pc:chgData name="WILLIAM RICARDO AGUILAR PIÑA" userId="25538c52-b196-49fc-9025-2dd86a54f18a" providerId="ADAL" clId="{4A5495B3-AF50-4585-87DC-F5805D906F05}" dt="2020-03-09T22:47:18.010" v="62" actId="2711"/>
        <pc:sldMkLst>
          <pc:docMk/>
          <pc:sldMk cId="931279949" sldId="326"/>
        </pc:sldMkLst>
        <pc:spChg chg="mod">
          <ac:chgData name="WILLIAM RICARDO AGUILAR PIÑA" userId="25538c52-b196-49fc-9025-2dd86a54f18a" providerId="ADAL" clId="{4A5495B3-AF50-4585-87DC-F5805D906F05}" dt="2020-03-09T22:47:18.010" v="62" actId="2711"/>
          <ac:spMkLst>
            <pc:docMk/>
            <pc:sldMk cId="931279949" sldId="326"/>
            <ac:spMk id="3"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7"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8"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9"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12" creationId="{58EE0A4D-77FC-4ED1-839E-51A40242A590}"/>
          </ac:spMkLst>
        </pc:spChg>
        <pc:spChg chg="mod">
          <ac:chgData name="WILLIAM RICARDO AGUILAR PIÑA" userId="25538c52-b196-49fc-9025-2dd86a54f18a" providerId="ADAL" clId="{4A5495B3-AF50-4585-87DC-F5805D906F05}" dt="2020-03-09T22:47:18.010" v="62" actId="2711"/>
          <ac:spMkLst>
            <pc:docMk/>
            <pc:sldMk cId="931279949" sldId="326"/>
            <ac:spMk id="22530" creationId="{00000000-0000-0000-0000-000000000000}"/>
          </ac:spMkLst>
        </pc:spChg>
      </pc:sldChg>
      <pc:sldChg chg="modSp">
        <pc:chgData name="WILLIAM RICARDO AGUILAR PIÑA" userId="25538c52-b196-49fc-9025-2dd86a54f18a" providerId="ADAL" clId="{4A5495B3-AF50-4585-87DC-F5805D906F05}" dt="2020-03-09T22:47:21.994" v="63" actId="2711"/>
        <pc:sldMkLst>
          <pc:docMk/>
          <pc:sldMk cId="1863688698" sldId="327"/>
        </pc:sldMkLst>
        <pc:spChg chg="mod">
          <ac:chgData name="WILLIAM RICARDO AGUILAR PIÑA" userId="25538c52-b196-49fc-9025-2dd86a54f18a" providerId="ADAL" clId="{4A5495B3-AF50-4585-87DC-F5805D906F05}" dt="2020-03-09T22:47:21.994" v="63" actId="2711"/>
          <ac:spMkLst>
            <pc:docMk/>
            <pc:sldMk cId="1863688698" sldId="327"/>
            <ac:spMk id="3"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8"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9"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0"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3" creationId="{A7909155-D9E5-4629-A2E1-88D344BBA21C}"/>
          </ac:spMkLst>
        </pc:spChg>
        <pc:spChg chg="mod">
          <ac:chgData name="WILLIAM RICARDO AGUILAR PIÑA" userId="25538c52-b196-49fc-9025-2dd86a54f18a" providerId="ADAL" clId="{4A5495B3-AF50-4585-87DC-F5805D906F05}" dt="2020-03-09T22:47:21.994" v="63" actId="2711"/>
          <ac:spMkLst>
            <pc:docMk/>
            <pc:sldMk cId="1863688698" sldId="327"/>
            <ac:spMk id="22530" creationId="{00000000-0000-0000-0000-000000000000}"/>
          </ac:spMkLst>
        </pc:spChg>
      </pc:sldChg>
      <pc:sldChg chg="modSp">
        <pc:chgData name="WILLIAM RICARDO AGUILAR PIÑA" userId="25538c52-b196-49fc-9025-2dd86a54f18a" providerId="ADAL" clId="{4A5495B3-AF50-4585-87DC-F5805D906F05}" dt="2020-03-09T22:44:26.572" v="28" actId="207"/>
        <pc:sldMkLst>
          <pc:docMk/>
          <pc:sldMk cId="2795211509" sldId="331"/>
        </pc:sldMkLst>
        <pc:spChg chg="mod">
          <ac:chgData name="WILLIAM RICARDO AGUILAR PIÑA" userId="25538c52-b196-49fc-9025-2dd86a54f18a" providerId="ADAL" clId="{4A5495B3-AF50-4585-87DC-F5805D906F05}" dt="2020-03-09T22:44:26.572" v="28" actId="207"/>
          <ac:spMkLst>
            <pc:docMk/>
            <pc:sldMk cId="2795211509" sldId="331"/>
            <ac:spMk id="5" creationId="{1AE0BBDC-B7FB-4E82-9C32-D33CD01A47BE}"/>
          </ac:spMkLst>
        </pc:spChg>
        <pc:spChg chg="mod">
          <ac:chgData name="WILLIAM RICARDO AGUILAR PIÑA" userId="25538c52-b196-49fc-9025-2dd86a54f18a" providerId="ADAL" clId="{4A5495B3-AF50-4585-87DC-F5805D906F05}" dt="2020-03-09T22:44:26.572" v="28" actId="207"/>
          <ac:spMkLst>
            <pc:docMk/>
            <pc:sldMk cId="2795211509" sldId="331"/>
            <ac:spMk id="8" creationId="{00000000-0000-0000-0000-000000000000}"/>
          </ac:spMkLst>
        </pc:spChg>
        <pc:spChg chg="mod">
          <ac:chgData name="WILLIAM RICARDO AGUILAR PIÑA" userId="25538c52-b196-49fc-9025-2dd86a54f18a" providerId="ADAL" clId="{4A5495B3-AF50-4585-87DC-F5805D906F05}" dt="2020-03-09T22:44:26.572" v="28" actId="207"/>
          <ac:spMkLst>
            <pc:docMk/>
            <pc:sldMk cId="2795211509" sldId="331"/>
            <ac:spMk id="22530" creationId="{00000000-0000-0000-0000-000000000000}"/>
          </ac:spMkLst>
        </pc:spChg>
        <pc:picChg chg="mod">
          <ac:chgData name="WILLIAM RICARDO AGUILAR PIÑA" userId="25538c52-b196-49fc-9025-2dd86a54f18a" providerId="ADAL" clId="{4A5495B3-AF50-4585-87DC-F5805D906F05}" dt="2020-03-09T22:44:26.572" v="28" actId="207"/>
          <ac:picMkLst>
            <pc:docMk/>
            <pc:sldMk cId="2795211509" sldId="331"/>
            <ac:picMk id="6" creationId="{8B723FA1-863F-41E9-A177-83CAD2A1ED54}"/>
          </ac:picMkLst>
        </pc:picChg>
      </pc:sldChg>
      <pc:sldChg chg="modSp">
        <pc:chgData name="WILLIAM RICARDO AGUILAR PIÑA" userId="25538c52-b196-49fc-9025-2dd86a54f18a" providerId="ADAL" clId="{4A5495B3-AF50-4585-87DC-F5805D906F05}" dt="2020-03-09T22:44:09.967" v="21" actId="207"/>
        <pc:sldMkLst>
          <pc:docMk/>
          <pc:sldMk cId="3693692788" sldId="332"/>
        </pc:sldMkLst>
        <pc:spChg chg="mod">
          <ac:chgData name="WILLIAM RICARDO AGUILAR PIÑA" userId="25538c52-b196-49fc-9025-2dd86a54f18a" providerId="ADAL" clId="{4A5495B3-AF50-4585-87DC-F5805D906F05}" dt="2020-03-09T22:44:09.967" v="21" actId="207"/>
          <ac:spMkLst>
            <pc:docMk/>
            <pc:sldMk cId="3693692788" sldId="332"/>
            <ac:spMk id="6"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7"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8"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9"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11" creationId="{D83A75CD-9733-435F-B89F-F4936A4DDB76}"/>
          </ac:spMkLst>
        </pc:spChg>
        <pc:spChg chg="mod">
          <ac:chgData name="WILLIAM RICARDO AGUILAR PIÑA" userId="25538c52-b196-49fc-9025-2dd86a54f18a" providerId="ADAL" clId="{4A5495B3-AF50-4585-87DC-F5805D906F05}" dt="2020-03-09T22:44:09.967" v="21" actId="207"/>
          <ac:spMkLst>
            <pc:docMk/>
            <pc:sldMk cId="3693692788" sldId="332"/>
            <ac:spMk id="22530" creationId="{00000000-0000-0000-0000-000000000000}"/>
          </ac:spMkLst>
        </pc:spChg>
        <pc:picChg chg="mod">
          <ac:chgData name="WILLIAM RICARDO AGUILAR PIÑA" userId="25538c52-b196-49fc-9025-2dd86a54f18a" providerId="ADAL" clId="{4A5495B3-AF50-4585-87DC-F5805D906F05}" dt="2020-03-09T22:44:09.967" v="21" actId="207"/>
          <ac:picMkLst>
            <pc:docMk/>
            <pc:sldMk cId="3693692788" sldId="332"/>
            <ac:picMk id="2"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3"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10" creationId="{043A8FE8-6771-45D2-9096-979410E295F3}"/>
          </ac:picMkLst>
        </pc:picChg>
      </pc:sldChg>
      <pc:sldChg chg="modSp">
        <pc:chgData name="WILLIAM RICARDO AGUILAR PIÑA" userId="25538c52-b196-49fc-9025-2dd86a54f18a" providerId="ADAL" clId="{4A5495B3-AF50-4585-87DC-F5805D906F05}" dt="2020-03-09T22:44:21.495" v="26" actId="207"/>
        <pc:sldMkLst>
          <pc:docMk/>
          <pc:sldMk cId="3407926247" sldId="333"/>
        </pc:sldMkLst>
        <pc:spChg chg="mod">
          <ac:chgData name="WILLIAM RICARDO AGUILAR PIÑA" userId="25538c52-b196-49fc-9025-2dd86a54f18a" providerId="ADAL" clId="{4A5495B3-AF50-4585-87DC-F5805D906F05}" dt="2020-03-09T22:44:21.495" v="26" actId="207"/>
          <ac:spMkLst>
            <pc:docMk/>
            <pc:sldMk cId="3407926247" sldId="333"/>
            <ac:spMk id="6" creationId="{CAF02759-96CE-4D45-993D-B13225746B27}"/>
          </ac:spMkLst>
        </pc:spChg>
        <pc:spChg chg="mod">
          <ac:chgData name="WILLIAM RICARDO AGUILAR PIÑA" userId="25538c52-b196-49fc-9025-2dd86a54f18a" providerId="ADAL" clId="{4A5495B3-AF50-4585-87DC-F5805D906F05}" dt="2020-03-09T22:44:21.495" v="26" actId="207"/>
          <ac:spMkLst>
            <pc:docMk/>
            <pc:sldMk cId="3407926247" sldId="333"/>
            <ac:spMk id="8" creationId="{00000000-0000-0000-0000-000000000000}"/>
          </ac:spMkLst>
        </pc:spChg>
        <pc:spChg chg="mod">
          <ac:chgData name="WILLIAM RICARDO AGUILAR PIÑA" userId="25538c52-b196-49fc-9025-2dd86a54f18a" providerId="ADAL" clId="{4A5495B3-AF50-4585-87DC-F5805D906F05}" dt="2020-03-09T22:44:21.495" v="26" actId="207"/>
          <ac:spMkLst>
            <pc:docMk/>
            <pc:sldMk cId="3407926247" sldId="333"/>
            <ac:spMk id="22530" creationId="{00000000-0000-0000-0000-000000000000}"/>
          </ac:spMkLst>
        </pc:spChg>
        <pc:picChg chg="mod">
          <ac:chgData name="WILLIAM RICARDO AGUILAR PIÑA" userId="25538c52-b196-49fc-9025-2dd86a54f18a" providerId="ADAL" clId="{4A5495B3-AF50-4585-87DC-F5805D906F05}" dt="2020-03-09T22:44:21.495" v="26" actId="207"/>
          <ac:picMkLst>
            <pc:docMk/>
            <pc:sldMk cId="3407926247" sldId="333"/>
            <ac:picMk id="2" creationId="{00000000-0000-0000-0000-000000000000}"/>
          </ac:picMkLst>
        </pc:picChg>
        <pc:picChg chg="mod">
          <ac:chgData name="WILLIAM RICARDO AGUILAR PIÑA" userId="25538c52-b196-49fc-9025-2dd86a54f18a" providerId="ADAL" clId="{4A5495B3-AF50-4585-87DC-F5805D906F05}" dt="2020-03-09T22:44:21.495" v="26" actId="207"/>
          <ac:picMkLst>
            <pc:docMk/>
            <pc:sldMk cId="3407926247" sldId="333"/>
            <ac:picMk id="7" creationId="{AA07EC13-1794-4144-8613-5804D2675023}"/>
          </ac:picMkLst>
        </pc:picChg>
      </pc:sldChg>
      <pc:sldChg chg="modSp">
        <pc:chgData name="WILLIAM RICARDO AGUILAR PIÑA" userId="25538c52-b196-49fc-9025-2dd86a54f18a" providerId="ADAL" clId="{4A5495B3-AF50-4585-87DC-F5805D906F05}" dt="2020-03-09T22:44:36.432" v="30" actId="207"/>
        <pc:sldMkLst>
          <pc:docMk/>
          <pc:sldMk cId="1044735334" sldId="334"/>
        </pc:sldMkLst>
        <pc:spChg chg="mod">
          <ac:chgData name="WILLIAM RICARDO AGUILAR PIÑA" userId="25538c52-b196-49fc-9025-2dd86a54f18a" providerId="ADAL" clId="{4A5495B3-AF50-4585-87DC-F5805D906F05}" dt="2020-03-09T22:44:36.432" v="30" actId="207"/>
          <ac:spMkLst>
            <pc:docMk/>
            <pc:sldMk cId="1044735334" sldId="334"/>
            <ac:spMk id="7" creationId="{5824FBAA-55E4-493C-B8ED-F9BA92498BF1}"/>
          </ac:spMkLst>
        </pc:spChg>
        <pc:spChg chg="mod">
          <ac:chgData name="WILLIAM RICARDO AGUILAR PIÑA" userId="25538c52-b196-49fc-9025-2dd86a54f18a" providerId="ADAL" clId="{4A5495B3-AF50-4585-87DC-F5805D906F05}" dt="2020-03-09T22:44:36.432" v="30" actId="207"/>
          <ac:spMkLst>
            <pc:docMk/>
            <pc:sldMk cId="1044735334" sldId="334"/>
            <ac:spMk id="8" creationId="{00000000-0000-0000-0000-000000000000}"/>
          </ac:spMkLst>
        </pc:spChg>
        <pc:spChg chg="mod">
          <ac:chgData name="WILLIAM RICARDO AGUILAR PIÑA" userId="25538c52-b196-49fc-9025-2dd86a54f18a" providerId="ADAL" clId="{4A5495B3-AF50-4585-87DC-F5805D906F05}" dt="2020-03-09T22:44:36.432" v="30" actId="207"/>
          <ac:spMkLst>
            <pc:docMk/>
            <pc:sldMk cId="1044735334" sldId="334"/>
            <ac:spMk id="22530" creationId="{00000000-0000-0000-0000-000000000000}"/>
          </ac:spMkLst>
        </pc:spChg>
        <pc:picChg chg="mod">
          <ac:chgData name="WILLIAM RICARDO AGUILAR PIÑA" userId="25538c52-b196-49fc-9025-2dd86a54f18a" providerId="ADAL" clId="{4A5495B3-AF50-4585-87DC-F5805D906F05}" dt="2020-03-09T22:44:36.432" v="30" actId="207"/>
          <ac:picMkLst>
            <pc:docMk/>
            <pc:sldMk cId="1044735334" sldId="334"/>
            <ac:picMk id="3"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4"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9" creationId="{1BD81F82-86AF-4DB6-9A9A-6CA6815FB5F9}"/>
          </ac:picMkLst>
        </pc:picChg>
      </pc:sldChg>
      <pc:sldChg chg="modSp">
        <pc:chgData name="WILLIAM RICARDO AGUILAR PIÑA" userId="25538c52-b196-49fc-9025-2dd86a54f18a" providerId="ADAL" clId="{4A5495B3-AF50-4585-87DC-F5805D906F05}" dt="2020-03-09T22:45:47.856" v="44" actId="207"/>
        <pc:sldMkLst>
          <pc:docMk/>
          <pc:sldMk cId="3335709833" sldId="335"/>
        </pc:sldMkLst>
        <pc:spChg chg="mod">
          <ac:chgData name="WILLIAM RICARDO AGUILAR PIÑA" userId="25538c52-b196-49fc-9025-2dd86a54f18a" providerId="ADAL" clId="{4A5495B3-AF50-4585-87DC-F5805D906F05}" dt="2020-03-09T22:45:47.856" v="44" actId="207"/>
          <ac:spMkLst>
            <pc:docMk/>
            <pc:sldMk cId="3335709833" sldId="335"/>
            <ac:spMk id="5"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1"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31" creationId="{EFFA17C1-5E70-4F74-8298-51A8DAFC47B0}"/>
          </ac:spMkLst>
        </pc:spChg>
        <pc:spChg chg="mod">
          <ac:chgData name="WILLIAM RICARDO AGUILAR PIÑA" userId="25538c52-b196-49fc-9025-2dd86a54f18a" providerId="ADAL" clId="{4A5495B3-AF50-4585-87DC-F5805D906F05}" dt="2020-03-09T22:45:47.856" v="44" actId="207"/>
          <ac:spMkLst>
            <pc:docMk/>
            <pc:sldMk cId="3335709833" sldId="335"/>
            <ac:spMk id="49"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51" creationId="{00000000-0000-0000-0000-000000000000}"/>
          </ac:spMkLst>
        </pc:spChg>
        <pc:spChg chg="mod">
          <ac:chgData name="WILLIAM RICARDO AGUILAR PIÑA" userId="25538c52-b196-49fc-9025-2dd86a54f18a" providerId="ADAL" clId="{4A5495B3-AF50-4585-87DC-F5805D906F05}" dt="2020-03-09T22:45:47.724" v="43" actId="2711"/>
          <ac:spMkLst>
            <pc:docMk/>
            <pc:sldMk cId="3335709833" sldId="335"/>
            <ac:spMk id="52" creationId="{F3DBDD75-6031-48F2-8395-E5BEDF65C0ED}"/>
          </ac:spMkLst>
        </pc:spChg>
        <pc:spChg chg="mod">
          <ac:chgData name="WILLIAM RICARDO AGUILAR PIÑA" userId="25538c52-b196-49fc-9025-2dd86a54f18a" providerId="ADAL" clId="{4A5495B3-AF50-4585-87DC-F5805D906F05}" dt="2020-03-09T22:45:47.724" v="43" actId="2711"/>
          <ac:spMkLst>
            <pc:docMk/>
            <pc:sldMk cId="3335709833" sldId="335"/>
            <ac:spMk id="53" creationId="{7ACEFF0D-273F-4BC5-B510-E6686BB62428}"/>
          </ac:spMkLst>
        </pc:spChg>
        <pc:spChg chg="mod">
          <ac:chgData name="WILLIAM RICARDO AGUILAR PIÑA" userId="25538c52-b196-49fc-9025-2dd86a54f18a" providerId="ADAL" clId="{4A5495B3-AF50-4585-87DC-F5805D906F05}" dt="2020-03-09T22:45:47.724" v="43" actId="2711"/>
          <ac:spMkLst>
            <pc:docMk/>
            <pc:sldMk cId="3335709833" sldId="335"/>
            <ac:spMk id="54" creationId="{78163317-5E79-416D-81AC-48908C6E6E37}"/>
          </ac:spMkLst>
        </pc:spChg>
        <pc:spChg chg="mod">
          <ac:chgData name="WILLIAM RICARDO AGUILAR PIÑA" userId="25538c52-b196-49fc-9025-2dd86a54f18a" providerId="ADAL" clId="{4A5495B3-AF50-4585-87DC-F5805D906F05}" dt="2020-03-09T22:45:47.724" v="43" actId="2711"/>
          <ac:spMkLst>
            <pc:docMk/>
            <pc:sldMk cId="3335709833" sldId="335"/>
            <ac:spMk id="55" creationId="{349D5E1D-93A1-4A66-80FB-C6A7E57EFDD0}"/>
          </ac:spMkLst>
        </pc:spChg>
        <pc:spChg chg="mod">
          <ac:chgData name="WILLIAM RICARDO AGUILAR PIÑA" userId="25538c52-b196-49fc-9025-2dd86a54f18a" providerId="ADAL" clId="{4A5495B3-AF50-4585-87DC-F5805D906F05}" dt="2020-03-09T22:45:47.856" v="44" actId="207"/>
          <ac:spMkLst>
            <pc:docMk/>
            <pc:sldMk cId="3335709833" sldId="335"/>
            <ac:spMk id="5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2"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2530" creationId="{00000000-0000-0000-0000-000000000000}"/>
          </ac:spMkLst>
        </pc:spChg>
        <pc:grpChg chg="mod">
          <ac:chgData name="WILLIAM RICARDO AGUILAR PIÑA" userId="25538c52-b196-49fc-9025-2dd86a54f18a" providerId="ADAL" clId="{4A5495B3-AF50-4585-87DC-F5805D906F05}" dt="2020-03-09T22:45:47.856" v="44" actId="207"/>
          <ac:grpSpMkLst>
            <pc:docMk/>
            <pc:sldMk cId="3335709833" sldId="335"/>
            <ac:grpSpMk id="50" creationId="{03F1A7C0-A5E7-434A-BC91-1CDCB3D160B0}"/>
          </ac:grpSpMkLst>
        </pc:grpChg>
        <pc:picChg chg="mod">
          <ac:chgData name="WILLIAM RICARDO AGUILAR PIÑA" userId="25538c52-b196-49fc-9025-2dd86a54f18a" providerId="ADAL" clId="{4A5495B3-AF50-4585-87DC-F5805D906F05}" dt="2020-03-09T22:45:47.856" v="44" actId="207"/>
          <ac:picMkLst>
            <pc:docMk/>
            <pc:sldMk cId="3335709833" sldId="335"/>
            <ac:picMk id="32" creationId="{E8AC62D4-C6E6-4747-9469-CBB7AB725583}"/>
          </ac:picMkLst>
        </pc:picChg>
        <pc:cxnChg chg="mod">
          <ac:chgData name="WILLIAM RICARDO AGUILAR PIÑA" userId="25538c52-b196-49fc-9025-2dd86a54f18a" providerId="ADAL" clId="{4A5495B3-AF50-4585-87DC-F5805D906F05}" dt="2020-03-09T22:45:47.856" v="44" actId="207"/>
          <ac:cxnSpMkLst>
            <pc:docMk/>
            <pc:sldMk cId="3335709833" sldId="335"/>
            <ac:cxnSpMk id="4"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1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0"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5"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57" creationId="{00000000-0000-0000-0000-000000000000}"/>
          </ac:cxnSpMkLst>
        </pc:cxnChg>
      </pc:sldChg>
      <pc:sldChg chg="modSp">
        <pc:chgData name="WILLIAM RICARDO AGUILAR PIÑA" userId="25538c52-b196-49fc-9025-2dd86a54f18a" providerId="ADAL" clId="{4A5495B3-AF50-4585-87DC-F5805D906F05}" dt="2020-03-09T22:45:55.833" v="45" actId="2711"/>
        <pc:sldMkLst>
          <pc:docMk/>
          <pc:sldMk cId="1400332394" sldId="336"/>
        </pc:sldMkLst>
        <pc:spChg chg="mod">
          <ac:chgData name="WILLIAM RICARDO AGUILAR PIÑA" userId="25538c52-b196-49fc-9025-2dd86a54f18a" providerId="ADAL" clId="{4A5495B3-AF50-4585-87DC-F5805D906F05}" dt="2020-03-09T22:45:55.833" v="45" actId="2711"/>
          <ac:spMkLst>
            <pc:docMk/>
            <pc:sldMk cId="1400332394" sldId="336"/>
            <ac:spMk id="7"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31" creationId="{7E14B9BC-BA56-4FBA-BD4A-5F1D05E1519C}"/>
          </ac:spMkLst>
        </pc:spChg>
        <pc:spChg chg="mod">
          <ac:chgData name="WILLIAM RICARDO AGUILAR PIÑA" userId="25538c52-b196-49fc-9025-2dd86a54f18a" providerId="ADAL" clId="{4A5495B3-AF50-4585-87DC-F5805D906F05}" dt="2020-03-09T22:45:55.833" v="45" actId="2711"/>
          <ac:spMkLst>
            <pc:docMk/>
            <pc:sldMk cId="1400332394" sldId="336"/>
            <ac:spMk id="46" creationId="{DCF3FD61-601D-4F0B-81D5-54BE30118229}"/>
          </ac:spMkLst>
        </pc:spChg>
        <pc:spChg chg="mod">
          <ac:chgData name="WILLIAM RICARDO AGUILAR PIÑA" userId="25538c52-b196-49fc-9025-2dd86a54f18a" providerId="ADAL" clId="{4A5495B3-AF50-4585-87DC-F5805D906F05}" dt="2020-03-09T22:45:55.833" v="45" actId="2711"/>
          <ac:spMkLst>
            <pc:docMk/>
            <pc:sldMk cId="1400332394" sldId="336"/>
            <ac:spMk id="47" creationId="{F5252E44-AFD7-4321-9B77-14E49C482255}"/>
          </ac:spMkLst>
        </pc:spChg>
        <pc:spChg chg="mod">
          <ac:chgData name="WILLIAM RICARDO AGUILAR PIÑA" userId="25538c52-b196-49fc-9025-2dd86a54f18a" providerId="ADAL" clId="{4A5495B3-AF50-4585-87DC-F5805D906F05}" dt="2020-03-09T22:45:55.833" v="45" actId="2711"/>
          <ac:spMkLst>
            <pc:docMk/>
            <pc:sldMk cId="1400332394" sldId="336"/>
            <ac:spMk id="48" creationId="{6200E974-B12A-4F4C-871E-6A69B1926C06}"/>
          </ac:spMkLst>
        </pc:spChg>
        <pc:spChg chg="mod">
          <ac:chgData name="WILLIAM RICARDO AGUILAR PIÑA" userId="25538c52-b196-49fc-9025-2dd86a54f18a" providerId="ADAL" clId="{4A5495B3-AF50-4585-87DC-F5805D906F05}" dt="2020-03-09T22:45:55.833" v="45" actId="2711"/>
          <ac:spMkLst>
            <pc:docMk/>
            <pc:sldMk cId="1400332394" sldId="336"/>
            <ac:spMk id="49" creationId="{3B2ABF8A-DA14-4BAA-9B5B-BED643568FF5}"/>
          </ac:spMkLst>
        </pc:spChg>
        <pc:spChg chg="mod">
          <ac:chgData name="WILLIAM RICARDO AGUILAR PIÑA" userId="25538c52-b196-49fc-9025-2dd86a54f18a" providerId="ADAL" clId="{4A5495B3-AF50-4585-87DC-F5805D906F05}" dt="2020-03-09T22:45:55.833" v="45" actId="2711"/>
          <ac:spMkLst>
            <pc:docMk/>
            <pc:sldMk cId="1400332394" sldId="336"/>
            <ac:spMk id="5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4"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9"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2"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22530" creationId="{00000000-0000-0000-0000-000000000000}"/>
          </ac:spMkLst>
        </pc:spChg>
      </pc:sldChg>
      <pc:sldChg chg="modSp">
        <pc:chgData name="WILLIAM RICARDO AGUILAR PIÑA" userId="25538c52-b196-49fc-9025-2dd86a54f18a" providerId="ADAL" clId="{4A5495B3-AF50-4585-87DC-F5805D906F05}" dt="2020-03-09T22:46:17.222" v="49" actId="2711"/>
        <pc:sldMkLst>
          <pc:docMk/>
          <pc:sldMk cId="447683172" sldId="337"/>
        </pc:sldMkLst>
        <pc:spChg chg="mod">
          <ac:chgData name="WILLIAM RICARDO AGUILAR PIÑA" userId="25538c52-b196-49fc-9025-2dd86a54f18a" providerId="ADAL" clId="{4A5495B3-AF50-4585-87DC-F5805D906F05}" dt="2020-03-09T22:46:17.222" v="49" actId="2711"/>
          <ac:spMkLst>
            <pc:docMk/>
            <pc:sldMk cId="447683172" sldId="337"/>
            <ac:spMk id="7"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8"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19" creationId="{1B4B4987-38FC-467E-BE4A-C3EFA256E2C3}"/>
          </ac:spMkLst>
        </pc:spChg>
        <pc:spChg chg="mod">
          <ac:chgData name="WILLIAM RICARDO AGUILAR PIÑA" userId="25538c52-b196-49fc-9025-2dd86a54f18a" providerId="ADAL" clId="{4A5495B3-AF50-4585-87DC-F5805D906F05}" dt="2020-03-09T22:46:17.222" v="49" actId="2711"/>
          <ac:spMkLst>
            <pc:docMk/>
            <pc:sldMk cId="447683172" sldId="337"/>
            <ac:spMk id="33" creationId="{E34E5CF3-7C1E-4684-9537-506F01F24653}"/>
          </ac:spMkLst>
        </pc:spChg>
        <pc:spChg chg="mod">
          <ac:chgData name="WILLIAM RICARDO AGUILAR PIÑA" userId="25538c52-b196-49fc-9025-2dd86a54f18a" providerId="ADAL" clId="{4A5495B3-AF50-4585-87DC-F5805D906F05}" dt="2020-03-09T22:46:17.222" v="49" actId="2711"/>
          <ac:spMkLst>
            <pc:docMk/>
            <pc:sldMk cId="447683172" sldId="337"/>
            <ac:spMk id="34" creationId="{BA47007F-81F2-40AC-AB69-C34D50F57FD6}"/>
          </ac:spMkLst>
        </pc:spChg>
        <pc:spChg chg="mod">
          <ac:chgData name="WILLIAM RICARDO AGUILAR PIÑA" userId="25538c52-b196-49fc-9025-2dd86a54f18a" providerId="ADAL" clId="{4A5495B3-AF50-4585-87DC-F5805D906F05}" dt="2020-03-09T22:46:17.222" v="49" actId="2711"/>
          <ac:spMkLst>
            <pc:docMk/>
            <pc:sldMk cId="447683172" sldId="337"/>
            <ac:spMk id="35" creationId="{54FA4525-A6E6-428E-A9FF-7BBA59976A9B}"/>
          </ac:spMkLst>
        </pc:spChg>
        <pc:spChg chg="mod">
          <ac:chgData name="WILLIAM RICARDO AGUILAR PIÑA" userId="25538c52-b196-49fc-9025-2dd86a54f18a" providerId="ADAL" clId="{4A5495B3-AF50-4585-87DC-F5805D906F05}" dt="2020-03-09T22:46:17.222" v="49" actId="2711"/>
          <ac:spMkLst>
            <pc:docMk/>
            <pc:sldMk cId="447683172" sldId="337"/>
            <ac:spMk id="37" creationId="{8ACE3E29-D6B4-4B7B-9FBB-8DC436FAE091}"/>
          </ac:spMkLst>
        </pc:spChg>
        <pc:spChg chg="mod">
          <ac:chgData name="WILLIAM RICARDO AGUILAR PIÑA" userId="25538c52-b196-49fc-9025-2dd86a54f18a" providerId="ADAL" clId="{4A5495B3-AF50-4585-87DC-F5805D906F05}" dt="2020-03-09T22:46:17.222" v="49" actId="2711"/>
          <ac:spMkLst>
            <pc:docMk/>
            <pc:sldMk cId="447683172" sldId="337"/>
            <ac:spMk id="56"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69"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75"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22530" creationId="{00000000-0000-0000-0000-000000000000}"/>
          </ac:spMkLst>
        </pc:spChg>
      </pc:sldChg>
      <pc:sldChg chg="modSp">
        <pc:chgData name="WILLIAM RICARDO AGUILAR PIÑA" userId="25538c52-b196-49fc-9025-2dd86a54f18a" providerId="ADAL" clId="{4A5495B3-AF50-4585-87DC-F5805D906F05}" dt="2020-03-09T22:48:35.554" v="76" actId="2711"/>
        <pc:sldMkLst>
          <pc:docMk/>
          <pc:sldMk cId="2906007864" sldId="338"/>
        </pc:sldMkLst>
        <pc:spChg chg="mod">
          <ac:chgData name="WILLIAM RICARDO AGUILAR PIÑA" userId="25538c52-b196-49fc-9025-2dd86a54f18a" providerId="ADAL" clId="{4A5495B3-AF50-4585-87DC-F5805D906F05}" dt="2020-03-09T22:48:35.554" v="76" actId="2711"/>
          <ac:spMkLst>
            <pc:docMk/>
            <pc:sldMk cId="2906007864" sldId="338"/>
            <ac:spMk id="7"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31" creationId="{17423AC6-FD36-4501-A1D7-67BBA890354B}"/>
          </ac:spMkLst>
        </pc:spChg>
        <pc:spChg chg="mod">
          <ac:chgData name="WILLIAM RICARDO AGUILAR PIÑA" userId="25538c52-b196-49fc-9025-2dd86a54f18a" providerId="ADAL" clId="{4A5495B3-AF50-4585-87DC-F5805D906F05}" dt="2020-03-09T22:48:35.554" v="76" actId="2711"/>
          <ac:spMkLst>
            <pc:docMk/>
            <pc:sldMk cId="2906007864" sldId="338"/>
            <ac:spMk id="44" creationId="{20452E90-C3B7-46EC-B355-C83FF6863F64}"/>
          </ac:spMkLst>
        </pc:spChg>
        <pc:spChg chg="mod">
          <ac:chgData name="WILLIAM RICARDO AGUILAR PIÑA" userId="25538c52-b196-49fc-9025-2dd86a54f18a" providerId="ADAL" clId="{4A5495B3-AF50-4585-87DC-F5805D906F05}" dt="2020-03-09T22:48:35.554" v="76" actId="2711"/>
          <ac:spMkLst>
            <pc:docMk/>
            <pc:sldMk cId="2906007864" sldId="338"/>
            <ac:spMk id="45" creationId="{0EF21B94-2619-41F2-92D0-280177390B6D}"/>
          </ac:spMkLst>
        </pc:spChg>
        <pc:spChg chg="mod">
          <ac:chgData name="WILLIAM RICARDO AGUILAR PIÑA" userId="25538c52-b196-49fc-9025-2dd86a54f18a" providerId="ADAL" clId="{4A5495B3-AF50-4585-87DC-F5805D906F05}" dt="2020-03-09T22:48:35.554" v="76" actId="2711"/>
          <ac:spMkLst>
            <pc:docMk/>
            <pc:sldMk cId="2906007864" sldId="338"/>
            <ac:spMk id="46" creationId="{B7B69615-CEF9-48A4-97ED-B1CA86F8B7FA}"/>
          </ac:spMkLst>
        </pc:spChg>
        <pc:spChg chg="mod">
          <ac:chgData name="WILLIAM RICARDO AGUILAR PIÑA" userId="25538c52-b196-49fc-9025-2dd86a54f18a" providerId="ADAL" clId="{4A5495B3-AF50-4585-87DC-F5805D906F05}" dt="2020-03-09T22:48:35.554" v="76" actId="2711"/>
          <ac:spMkLst>
            <pc:docMk/>
            <pc:sldMk cId="2906007864" sldId="338"/>
            <ac:spMk id="47" creationId="{2E1514A5-D3F8-4835-9AB5-0E0E3AD76901}"/>
          </ac:spMkLst>
        </pc:spChg>
        <pc:spChg chg="mod">
          <ac:chgData name="WILLIAM RICARDO AGUILAR PIÑA" userId="25538c52-b196-49fc-9025-2dd86a54f18a" providerId="ADAL" clId="{4A5495B3-AF50-4585-87DC-F5805D906F05}" dt="2020-03-09T22:48:35.554" v="76" actId="2711"/>
          <ac:spMkLst>
            <pc:docMk/>
            <pc:sldMk cId="2906007864" sldId="338"/>
            <ac:spMk id="5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4"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9"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2"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22530" creationId="{00000000-0000-0000-0000-000000000000}"/>
          </ac:spMkLst>
        </pc:spChg>
      </pc:sldChg>
      <pc:sldChg chg="modSp">
        <pc:chgData name="WILLIAM RICARDO AGUILAR PIÑA" userId="25538c52-b196-49fc-9025-2dd86a54f18a" providerId="ADAL" clId="{4A5495B3-AF50-4585-87DC-F5805D906F05}" dt="2020-03-09T22:46:24.230" v="50" actId="2711"/>
        <pc:sldMkLst>
          <pc:docMk/>
          <pc:sldMk cId="1792304939" sldId="339"/>
        </pc:sldMkLst>
        <pc:spChg chg="mod">
          <ac:chgData name="WILLIAM RICARDO AGUILAR PIÑA" userId="25538c52-b196-49fc-9025-2dd86a54f18a" providerId="ADAL" clId="{4A5495B3-AF50-4585-87DC-F5805D906F05}" dt="2020-03-09T22:46:24.230" v="50" actId="2711"/>
          <ac:spMkLst>
            <pc:docMk/>
            <pc:sldMk cId="1792304939" sldId="339"/>
            <ac:spMk id="7"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8"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3" creationId="{DC3FF336-DEE3-47CB-914C-8B5C743637EE}"/>
          </ac:spMkLst>
        </pc:spChg>
        <pc:spChg chg="mod">
          <ac:chgData name="WILLIAM RICARDO AGUILAR PIÑA" userId="25538c52-b196-49fc-9025-2dd86a54f18a" providerId="ADAL" clId="{4A5495B3-AF50-4585-87DC-F5805D906F05}" dt="2020-03-09T22:46:24.230" v="50" actId="2711"/>
          <ac:spMkLst>
            <pc:docMk/>
            <pc:sldMk cId="1792304939" sldId="339"/>
            <ac:spMk id="25" creationId="{4A15E492-C23F-4675-86E0-FA97E9BDFB91}"/>
          </ac:spMkLst>
        </pc:spChg>
        <pc:spChg chg="mod">
          <ac:chgData name="WILLIAM RICARDO AGUILAR PIÑA" userId="25538c52-b196-49fc-9025-2dd86a54f18a" providerId="ADAL" clId="{4A5495B3-AF50-4585-87DC-F5805D906F05}" dt="2020-03-09T22:46:24.230" v="50" actId="2711"/>
          <ac:spMkLst>
            <pc:docMk/>
            <pc:sldMk cId="1792304939" sldId="339"/>
            <ac:spMk id="26" creationId="{A9DA871B-0AB3-426F-99B7-05B254624585}"/>
          </ac:spMkLst>
        </pc:spChg>
        <pc:spChg chg="mod">
          <ac:chgData name="WILLIAM RICARDO AGUILAR PIÑA" userId="25538c52-b196-49fc-9025-2dd86a54f18a" providerId="ADAL" clId="{4A5495B3-AF50-4585-87DC-F5805D906F05}" dt="2020-03-09T22:46:24.230" v="50" actId="2711"/>
          <ac:spMkLst>
            <pc:docMk/>
            <pc:sldMk cId="1792304939" sldId="339"/>
            <ac:spMk id="27" creationId="{BA535E96-F503-440E-A6C6-DE7BCAF45CB9}"/>
          </ac:spMkLst>
        </pc:spChg>
        <pc:spChg chg="mod">
          <ac:chgData name="WILLIAM RICARDO AGUILAR PIÑA" userId="25538c52-b196-49fc-9025-2dd86a54f18a" providerId="ADAL" clId="{4A5495B3-AF50-4585-87DC-F5805D906F05}" dt="2020-03-09T22:46:24.230" v="50" actId="2711"/>
          <ac:spMkLst>
            <pc:docMk/>
            <pc:sldMk cId="1792304939" sldId="339"/>
            <ac:spMk id="29" creationId="{9C3C380F-525D-41A8-9F97-740B551F11B9}"/>
          </ac:spMkLst>
        </pc:spChg>
        <pc:spChg chg="mod">
          <ac:chgData name="WILLIAM RICARDO AGUILAR PIÑA" userId="25538c52-b196-49fc-9025-2dd86a54f18a" providerId="ADAL" clId="{4A5495B3-AF50-4585-87DC-F5805D906F05}" dt="2020-03-09T22:46:24.230" v="50" actId="2711"/>
          <ac:spMkLst>
            <pc:docMk/>
            <pc:sldMk cId="1792304939" sldId="339"/>
            <ac:spMk id="31"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5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69"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0"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5"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2530" creationId="{00000000-0000-0000-0000-000000000000}"/>
          </ac:spMkLst>
        </pc:spChg>
      </pc:sldChg>
      <pc:sldChg chg="modSp">
        <pc:chgData name="WILLIAM RICARDO AGUILAR PIÑA" userId="25538c52-b196-49fc-9025-2dd86a54f18a" providerId="ADAL" clId="{4A5495B3-AF50-4585-87DC-F5805D906F05}" dt="2020-03-09T22:46:28.904" v="51" actId="2711"/>
        <pc:sldMkLst>
          <pc:docMk/>
          <pc:sldMk cId="1211333433" sldId="340"/>
        </pc:sldMkLst>
        <pc:spChg chg="mod">
          <ac:chgData name="WILLIAM RICARDO AGUILAR PIÑA" userId="25538c52-b196-49fc-9025-2dd86a54f18a" providerId="ADAL" clId="{4A5495B3-AF50-4585-87DC-F5805D906F05}" dt="2020-03-09T22:46:28.904" v="51" actId="2711"/>
          <ac:spMkLst>
            <pc:docMk/>
            <pc:sldMk cId="1211333433" sldId="340"/>
            <ac:spMk id="7"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8"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0"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1"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4"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9" creationId="{21DE958D-000B-4A5E-92BA-2D366FB8C3E1}"/>
          </ac:spMkLst>
        </pc:spChg>
        <pc:spChg chg="mod">
          <ac:chgData name="WILLIAM RICARDO AGUILAR PIÑA" userId="25538c52-b196-49fc-9025-2dd86a54f18a" providerId="ADAL" clId="{4A5495B3-AF50-4585-87DC-F5805D906F05}" dt="2020-03-09T22:46:28.904" v="51" actId="2711"/>
          <ac:spMkLst>
            <pc:docMk/>
            <pc:sldMk cId="1211333433" sldId="340"/>
            <ac:spMk id="32" creationId="{7E23FABE-1798-476D-8741-ECC86FCC0DBA}"/>
          </ac:spMkLst>
        </pc:spChg>
        <pc:spChg chg="mod">
          <ac:chgData name="WILLIAM RICARDO AGUILAR PIÑA" userId="25538c52-b196-49fc-9025-2dd86a54f18a" providerId="ADAL" clId="{4A5495B3-AF50-4585-87DC-F5805D906F05}" dt="2020-03-09T22:46:28.904" v="51" actId="2711"/>
          <ac:spMkLst>
            <pc:docMk/>
            <pc:sldMk cId="1211333433" sldId="340"/>
            <ac:spMk id="33" creationId="{018ADFC6-ACCD-418C-A7BA-27B09BFA44D5}"/>
          </ac:spMkLst>
        </pc:spChg>
        <pc:spChg chg="mod">
          <ac:chgData name="WILLIAM RICARDO AGUILAR PIÑA" userId="25538c52-b196-49fc-9025-2dd86a54f18a" providerId="ADAL" clId="{4A5495B3-AF50-4585-87DC-F5805D906F05}" dt="2020-03-09T22:46:28.904" v="51" actId="2711"/>
          <ac:spMkLst>
            <pc:docMk/>
            <pc:sldMk cId="1211333433" sldId="340"/>
            <ac:spMk id="34" creationId="{FC52A737-7160-4C91-B991-833FFB471F0E}"/>
          </ac:spMkLst>
        </pc:spChg>
        <pc:spChg chg="mod">
          <ac:chgData name="WILLIAM RICARDO AGUILAR PIÑA" userId="25538c52-b196-49fc-9025-2dd86a54f18a" providerId="ADAL" clId="{4A5495B3-AF50-4585-87DC-F5805D906F05}" dt="2020-03-09T22:46:28.904" v="51" actId="2711"/>
          <ac:spMkLst>
            <pc:docMk/>
            <pc:sldMk cId="1211333433" sldId="340"/>
            <ac:spMk id="35" creationId="{1392CEC6-A7AF-4894-A0F2-64E2313DEAD0}"/>
          </ac:spMkLst>
        </pc:spChg>
        <pc:spChg chg="mod">
          <ac:chgData name="WILLIAM RICARDO AGUILAR PIÑA" userId="25538c52-b196-49fc-9025-2dd86a54f18a" providerId="ADAL" clId="{4A5495B3-AF50-4585-87DC-F5805D906F05}" dt="2020-03-09T22:46:28.904" v="51" actId="2711"/>
          <ac:spMkLst>
            <pc:docMk/>
            <pc:sldMk cId="1211333433" sldId="340"/>
            <ac:spMk id="5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69"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75"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530" creationId="{00000000-0000-0000-0000-000000000000}"/>
          </ac:spMkLst>
        </pc:spChg>
      </pc:sldChg>
      <pc:sldChg chg="modSp">
        <pc:chgData name="WILLIAM RICARDO AGUILAR PIÑA" userId="25538c52-b196-49fc-9025-2dd86a54f18a" providerId="ADAL" clId="{4A5495B3-AF50-4585-87DC-F5805D906F05}" dt="2020-03-09T22:46:34.779" v="52" actId="2711"/>
        <pc:sldMkLst>
          <pc:docMk/>
          <pc:sldMk cId="4269723662" sldId="342"/>
        </pc:sldMkLst>
        <pc:spChg chg="mod">
          <ac:chgData name="WILLIAM RICARDO AGUILAR PIÑA" userId="25538c52-b196-49fc-9025-2dd86a54f18a" providerId="ADAL" clId="{4A5495B3-AF50-4585-87DC-F5805D906F05}" dt="2020-03-09T22:46:34.779" v="52" actId="2711"/>
          <ac:spMkLst>
            <pc:docMk/>
            <pc:sldMk cId="4269723662" sldId="342"/>
            <ac:spMk id="7"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8"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1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0"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1"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3"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7" creationId="{F2001D87-BCA0-40FA-99F2-D222CF6BA901}"/>
          </ac:spMkLst>
        </pc:spChg>
        <pc:spChg chg="mod">
          <ac:chgData name="WILLIAM RICARDO AGUILAR PIÑA" userId="25538c52-b196-49fc-9025-2dd86a54f18a" providerId="ADAL" clId="{4A5495B3-AF50-4585-87DC-F5805D906F05}" dt="2020-03-09T22:46:34.779" v="52" actId="2711"/>
          <ac:spMkLst>
            <pc:docMk/>
            <pc:sldMk cId="4269723662" sldId="342"/>
            <ac:spMk id="31" creationId="{E22877EF-695C-467F-A472-5DCA798A0AD4}"/>
          </ac:spMkLst>
        </pc:spChg>
        <pc:spChg chg="mod">
          <ac:chgData name="WILLIAM RICARDO AGUILAR PIÑA" userId="25538c52-b196-49fc-9025-2dd86a54f18a" providerId="ADAL" clId="{4A5495B3-AF50-4585-87DC-F5805D906F05}" dt="2020-03-09T22:46:34.779" v="52" actId="2711"/>
          <ac:spMkLst>
            <pc:docMk/>
            <pc:sldMk cId="4269723662" sldId="342"/>
            <ac:spMk id="32" creationId="{82578582-7F4A-499B-9E2E-252978A021D9}"/>
          </ac:spMkLst>
        </pc:spChg>
        <pc:spChg chg="mod">
          <ac:chgData name="WILLIAM RICARDO AGUILAR PIÑA" userId="25538c52-b196-49fc-9025-2dd86a54f18a" providerId="ADAL" clId="{4A5495B3-AF50-4585-87DC-F5805D906F05}" dt="2020-03-09T22:46:34.779" v="52" actId="2711"/>
          <ac:spMkLst>
            <pc:docMk/>
            <pc:sldMk cId="4269723662" sldId="342"/>
            <ac:spMk id="33" creationId="{8BBF560B-88A3-4400-B672-614A0572AAE3}"/>
          </ac:spMkLst>
        </pc:spChg>
        <pc:spChg chg="mod">
          <ac:chgData name="WILLIAM RICARDO AGUILAR PIÑA" userId="25538c52-b196-49fc-9025-2dd86a54f18a" providerId="ADAL" clId="{4A5495B3-AF50-4585-87DC-F5805D906F05}" dt="2020-03-09T22:46:34.779" v="52" actId="2711"/>
          <ac:spMkLst>
            <pc:docMk/>
            <pc:sldMk cId="4269723662" sldId="342"/>
            <ac:spMk id="34" creationId="{13F28805-B944-4D29-8A81-2FACC73055F0}"/>
          </ac:spMkLst>
        </pc:spChg>
        <pc:spChg chg="mod">
          <ac:chgData name="WILLIAM RICARDO AGUILAR PIÑA" userId="25538c52-b196-49fc-9025-2dd86a54f18a" providerId="ADAL" clId="{4A5495B3-AF50-4585-87DC-F5805D906F05}" dt="2020-03-09T22:46:34.779" v="52" actId="2711"/>
          <ac:spMkLst>
            <pc:docMk/>
            <pc:sldMk cId="4269723662" sldId="342"/>
            <ac:spMk id="56"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6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7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2530" creationId="{00000000-0000-0000-0000-000000000000}"/>
          </ac:spMkLst>
        </pc:spChg>
      </pc:sldChg>
      <pc:sldChg chg="modSp">
        <pc:chgData name="WILLIAM RICARDO AGUILAR PIÑA" userId="25538c52-b196-49fc-9025-2dd86a54f18a" providerId="ADAL" clId="{4A5495B3-AF50-4585-87DC-F5805D906F05}" dt="2020-03-09T22:46:39.896" v="53" actId="2711"/>
        <pc:sldMkLst>
          <pc:docMk/>
          <pc:sldMk cId="434194611" sldId="343"/>
        </pc:sldMkLst>
        <pc:spChg chg="mod">
          <ac:chgData name="WILLIAM RICARDO AGUILAR PIÑA" userId="25538c52-b196-49fc-9025-2dd86a54f18a" providerId="ADAL" clId="{4A5495B3-AF50-4585-87DC-F5805D906F05}" dt="2020-03-09T22:46:39.896" v="53" actId="2711"/>
          <ac:spMkLst>
            <pc:docMk/>
            <pc:sldMk cId="434194611" sldId="343"/>
            <ac:spMk id="7"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8"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1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0"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1"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3"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7" creationId="{9EAB56B2-9E1C-46A7-9839-2F746334D369}"/>
          </ac:spMkLst>
        </pc:spChg>
        <pc:spChg chg="mod">
          <ac:chgData name="WILLIAM RICARDO AGUILAR PIÑA" userId="25538c52-b196-49fc-9025-2dd86a54f18a" providerId="ADAL" clId="{4A5495B3-AF50-4585-87DC-F5805D906F05}" dt="2020-03-09T22:46:39.896" v="53" actId="2711"/>
          <ac:spMkLst>
            <pc:docMk/>
            <pc:sldMk cId="434194611" sldId="343"/>
            <ac:spMk id="31" creationId="{BDCDA5CE-96D2-409A-912C-C26682361352}"/>
          </ac:spMkLst>
        </pc:spChg>
        <pc:spChg chg="mod">
          <ac:chgData name="WILLIAM RICARDO AGUILAR PIÑA" userId="25538c52-b196-49fc-9025-2dd86a54f18a" providerId="ADAL" clId="{4A5495B3-AF50-4585-87DC-F5805D906F05}" dt="2020-03-09T22:46:39.896" v="53" actId="2711"/>
          <ac:spMkLst>
            <pc:docMk/>
            <pc:sldMk cId="434194611" sldId="343"/>
            <ac:spMk id="32" creationId="{61823E69-E0BB-4B81-9169-FCEF183DD8D5}"/>
          </ac:spMkLst>
        </pc:spChg>
        <pc:spChg chg="mod">
          <ac:chgData name="WILLIAM RICARDO AGUILAR PIÑA" userId="25538c52-b196-49fc-9025-2dd86a54f18a" providerId="ADAL" clId="{4A5495B3-AF50-4585-87DC-F5805D906F05}" dt="2020-03-09T22:46:39.896" v="53" actId="2711"/>
          <ac:spMkLst>
            <pc:docMk/>
            <pc:sldMk cId="434194611" sldId="343"/>
            <ac:spMk id="33" creationId="{A5329E51-DE6A-49D9-9BC3-2F11A34F8DC9}"/>
          </ac:spMkLst>
        </pc:spChg>
        <pc:spChg chg="mod">
          <ac:chgData name="WILLIAM RICARDO AGUILAR PIÑA" userId="25538c52-b196-49fc-9025-2dd86a54f18a" providerId="ADAL" clId="{4A5495B3-AF50-4585-87DC-F5805D906F05}" dt="2020-03-09T22:46:39.896" v="53" actId="2711"/>
          <ac:spMkLst>
            <pc:docMk/>
            <pc:sldMk cId="434194611" sldId="343"/>
            <ac:spMk id="34" creationId="{C66A35B6-EDC6-46C0-A325-932003BADEAB}"/>
          </ac:spMkLst>
        </pc:spChg>
        <pc:spChg chg="mod">
          <ac:chgData name="WILLIAM RICARDO AGUILAR PIÑA" userId="25538c52-b196-49fc-9025-2dd86a54f18a" providerId="ADAL" clId="{4A5495B3-AF50-4585-87DC-F5805D906F05}" dt="2020-03-09T22:46:39.896" v="53" actId="2711"/>
          <ac:spMkLst>
            <pc:docMk/>
            <pc:sldMk cId="434194611" sldId="343"/>
            <ac:spMk id="56"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6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7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2530" creationId="{00000000-0000-0000-0000-000000000000}"/>
          </ac:spMkLst>
        </pc:spChg>
      </pc:sldChg>
      <pc:sldChg chg="modSp">
        <pc:chgData name="WILLIAM RICARDO AGUILAR PIÑA" userId="25538c52-b196-49fc-9025-2dd86a54f18a" providerId="ADAL" clId="{4A5495B3-AF50-4585-87DC-F5805D906F05}" dt="2020-03-09T22:46:45.256" v="54" actId="2711"/>
        <pc:sldMkLst>
          <pc:docMk/>
          <pc:sldMk cId="2122032984" sldId="344"/>
        </pc:sldMkLst>
        <pc:spChg chg="mod">
          <ac:chgData name="WILLIAM RICARDO AGUILAR PIÑA" userId="25538c52-b196-49fc-9025-2dd86a54f18a" providerId="ADAL" clId="{4A5495B3-AF50-4585-87DC-F5805D906F05}" dt="2020-03-09T22:46:45.256" v="54" actId="2711"/>
          <ac:spMkLst>
            <pc:docMk/>
            <pc:sldMk cId="2122032984" sldId="344"/>
            <ac:spMk id="7"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8"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19" creationId="{6790143F-A78B-41B0-874B-26FBEF2A43BA}"/>
          </ac:spMkLst>
        </pc:spChg>
        <pc:spChg chg="mod">
          <ac:chgData name="WILLIAM RICARDO AGUILAR PIÑA" userId="25538c52-b196-49fc-9025-2dd86a54f18a" providerId="ADAL" clId="{4A5495B3-AF50-4585-87DC-F5805D906F05}" dt="2020-03-09T22:46:45.256" v="54" actId="2711"/>
          <ac:spMkLst>
            <pc:docMk/>
            <pc:sldMk cId="2122032984" sldId="344"/>
            <ac:spMk id="21" creationId="{07C7A5E7-5FA2-4DBC-84B4-F2B8A755CBD4}"/>
          </ac:spMkLst>
        </pc:spChg>
        <pc:spChg chg="mod">
          <ac:chgData name="WILLIAM RICARDO AGUILAR PIÑA" userId="25538c52-b196-49fc-9025-2dd86a54f18a" providerId="ADAL" clId="{4A5495B3-AF50-4585-87DC-F5805D906F05}" dt="2020-03-09T22:46:45.256" v="54" actId="2711"/>
          <ac:spMkLst>
            <pc:docMk/>
            <pc:sldMk cId="2122032984" sldId="344"/>
            <ac:spMk id="22" creationId="{E54951D5-058E-4975-9BE9-EE61E0CAFC82}"/>
          </ac:spMkLst>
        </pc:spChg>
        <pc:spChg chg="mod">
          <ac:chgData name="WILLIAM RICARDO AGUILAR PIÑA" userId="25538c52-b196-49fc-9025-2dd86a54f18a" providerId="ADAL" clId="{4A5495B3-AF50-4585-87DC-F5805D906F05}" dt="2020-03-09T22:46:45.256" v="54" actId="2711"/>
          <ac:spMkLst>
            <pc:docMk/>
            <pc:sldMk cId="2122032984" sldId="344"/>
            <ac:spMk id="23" creationId="{D94D2F7E-1230-4D60-AF2D-B01D1B53A9DD}"/>
          </ac:spMkLst>
        </pc:spChg>
        <pc:spChg chg="mod">
          <ac:chgData name="WILLIAM RICARDO AGUILAR PIÑA" userId="25538c52-b196-49fc-9025-2dd86a54f18a" providerId="ADAL" clId="{4A5495B3-AF50-4585-87DC-F5805D906F05}" dt="2020-03-09T22:46:45.256" v="54" actId="2711"/>
          <ac:spMkLst>
            <pc:docMk/>
            <pc:sldMk cId="2122032984" sldId="344"/>
            <ac:spMk id="24" creationId="{6D9BE081-8978-4C43-B4AF-49147E7BEDCA}"/>
          </ac:spMkLst>
        </pc:spChg>
        <pc:spChg chg="mod">
          <ac:chgData name="WILLIAM RICARDO AGUILAR PIÑA" userId="25538c52-b196-49fc-9025-2dd86a54f18a" providerId="ADAL" clId="{4A5495B3-AF50-4585-87DC-F5805D906F05}" dt="2020-03-09T22:46:45.256" v="54" actId="2711"/>
          <ac:spMkLst>
            <pc:docMk/>
            <pc:sldMk cId="2122032984" sldId="344"/>
            <ac:spMk id="56"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69"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75"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22530" creationId="{00000000-0000-0000-0000-000000000000}"/>
          </ac:spMkLst>
        </pc:spChg>
      </pc:sldChg>
      <pc:sldChg chg="modSp">
        <pc:chgData name="WILLIAM RICARDO AGUILAR PIÑA" userId="25538c52-b196-49fc-9025-2dd86a54f18a" providerId="ADAL" clId="{4A5495B3-AF50-4585-87DC-F5805D906F05}" dt="2020-03-09T22:46:55.069" v="57" actId="2711"/>
        <pc:sldMkLst>
          <pc:docMk/>
          <pc:sldMk cId="4141193977" sldId="345"/>
        </pc:sldMkLst>
        <pc:spChg chg="mod">
          <ac:chgData name="WILLIAM RICARDO AGUILAR PIÑA" userId="25538c52-b196-49fc-9025-2dd86a54f18a" providerId="ADAL" clId="{4A5495B3-AF50-4585-87DC-F5805D906F05}" dt="2020-03-09T22:46:55.069" v="57" actId="2711"/>
          <ac:spMkLst>
            <pc:docMk/>
            <pc:sldMk cId="4141193977" sldId="345"/>
            <ac:spMk id="6" creationId="{B17E3050-5864-4B2F-9C06-03271CD451F4}"/>
          </ac:spMkLst>
        </pc:spChg>
        <pc:spChg chg="mod">
          <ac:chgData name="WILLIAM RICARDO AGUILAR PIÑA" userId="25538c52-b196-49fc-9025-2dd86a54f18a" providerId="ADAL" clId="{4A5495B3-AF50-4585-87DC-F5805D906F05}" dt="2020-03-09T22:46:55.069" v="57" actId="2711"/>
          <ac:spMkLst>
            <pc:docMk/>
            <pc:sldMk cId="4141193977" sldId="345"/>
            <ac:spMk id="8" creationId="{00000000-0000-0000-0000-000000000000}"/>
          </ac:spMkLst>
        </pc:spChg>
        <pc:spChg chg="mod">
          <ac:chgData name="WILLIAM RICARDO AGUILAR PIÑA" userId="25538c52-b196-49fc-9025-2dd86a54f18a" providerId="ADAL" clId="{4A5495B3-AF50-4585-87DC-F5805D906F05}" dt="2020-03-09T22:46:55.069" v="57" actId="2711"/>
          <ac:spMkLst>
            <pc:docMk/>
            <pc:sldMk cId="4141193977" sldId="345"/>
            <ac:spMk id="22530" creationId="{00000000-0000-0000-0000-000000000000}"/>
          </ac:spMkLst>
        </pc:spChg>
      </pc:sldChg>
      <pc:sldChg chg="modSp">
        <pc:chgData name="WILLIAM RICARDO AGUILAR PIÑA" userId="25538c52-b196-49fc-9025-2dd86a54f18a" providerId="ADAL" clId="{4A5495B3-AF50-4585-87DC-F5805D906F05}" dt="2020-03-09T22:47:04.118" v="59" actId="2711"/>
        <pc:sldMkLst>
          <pc:docMk/>
          <pc:sldMk cId="3169464368" sldId="346"/>
        </pc:sldMkLst>
        <pc:spChg chg="mod">
          <ac:chgData name="WILLIAM RICARDO AGUILAR PIÑA" userId="25538c52-b196-49fc-9025-2dd86a54f18a" providerId="ADAL" clId="{4A5495B3-AF50-4585-87DC-F5805D906F05}" dt="2020-03-09T22:47:04.118" v="59" actId="2711"/>
          <ac:spMkLst>
            <pc:docMk/>
            <pc:sldMk cId="3169464368" sldId="346"/>
            <ac:spMk id="6" creationId="{039A4E07-84C2-4DC5-81CD-3B740BC20168}"/>
          </ac:spMkLst>
        </pc:spChg>
        <pc:spChg chg="mod">
          <ac:chgData name="WILLIAM RICARDO AGUILAR PIÑA" userId="25538c52-b196-49fc-9025-2dd86a54f18a" providerId="ADAL" clId="{4A5495B3-AF50-4585-87DC-F5805D906F05}" dt="2020-03-09T22:47:04.118" v="59" actId="2711"/>
          <ac:spMkLst>
            <pc:docMk/>
            <pc:sldMk cId="3169464368" sldId="346"/>
            <ac:spMk id="8" creationId="{00000000-0000-0000-0000-000000000000}"/>
          </ac:spMkLst>
        </pc:spChg>
        <pc:spChg chg="mod">
          <ac:chgData name="WILLIAM RICARDO AGUILAR PIÑA" userId="25538c52-b196-49fc-9025-2dd86a54f18a" providerId="ADAL" clId="{4A5495B3-AF50-4585-87DC-F5805D906F05}" dt="2020-03-09T22:47:04.118" v="59" actId="2711"/>
          <ac:spMkLst>
            <pc:docMk/>
            <pc:sldMk cId="3169464368" sldId="346"/>
            <ac:spMk id="22530" creationId="{00000000-0000-0000-0000-000000000000}"/>
          </ac:spMkLst>
        </pc:spChg>
      </pc:sldChg>
      <pc:sldChg chg="modSp">
        <pc:chgData name="WILLIAM RICARDO AGUILAR PIÑA" userId="25538c52-b196-49fc-9025-2dd86a54f18a" providerId="ADAL" clId="{4A5495B3-AF50-4585-87DC-F5805D906F05}" dt="2020-03-09T22:42:50.291" v="8" actId="20577"/>
        <pc:sldMkLst>
          <pc:docMk/>
          <pc:sldMk cId="0" sldId="384"/>
        </pc:sldMkLst>
        <pc:spChg chg="mod">
          <ac:chgData name="WILLIAM RICARDO AGUILAR PIÑA" userId="25538c52-b196-49fc-9025-2dd86a54f18a" providerId="ADAL" clId="{4A5495B3-AF50-4585-87DC-F5805D906F05}" dt="2020-03-09T22:42:50.291" v="8" actId="20577"/>
          <ac:spMkLst>
            <pc:docMk/>
            <pc:sldMk cId="0" sldId="384"/>
            <ac:spMk id="7"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8"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11" creationId="{1E03544A-593E-4919-A321-1A5422B703A8}"/>
          </ac:spMkLst>
        </pc:spChg>
        <pc:spChg chg="mod">
          <ac:chgData name="WILLIAM RICARDO AGUILAR PIÑA" userId="25538c52-b196-49fc-9025-2dd86a54f18a" providerId="ADAL" clId="{4A5495B3-AF50-4585-87DC-F5805D906F05}" dt="2020-03-09T22:42:38.028" v="0" actId="2711"/>
          <ac:spMkLst>
            <pc:docMk/>
            <pc:sldMk cId="0" sldId="384"/>
            <ac:spMk id="13" creationId="{00000000-0000-0000-0000-000000000000}"/>
          </ac:spMkLst>
        </pc:spChg>
      </pc:sldChg>
    </pc:docChg>
  </pc:docChgLst>
  <pc:docChgLst>
    <pc:chgData name="WILLIAM RICARDO AGUILAR PIÑA" userId="25538c52-b196-49fc-9025-2dd86a54f18a" providerId="ADAL" clId="{39E130A4-3122-4FA6-BAE7-E3FBD07B1EA0}"/>
    <pc:docChg chg="modSld">
      <pc:chgData name="WILLIAM RICARDO AGUILAR PIÑA" userId="25538c52-b196-49fc-9025-2dd86a54f18a" providerId="ADAL" clId="{39E130A4-3122-4FA6-BAE7-E3FBD07B1EA0}" dt="2020-05-02T14:04:02.073" v="0" actId="113"/>
      <pc:docMkLst>
        <pc:docMk/>
      </pc:docMkLst>
      <pc:sldChg chg="modSp">
        <pc:chgData name="WILLIAM RICARDO AGUILAR PIÑA" userId="25538c52-b196-49fc-9025-2dd86a54f18a" providerId="ADAL" clId="{39E130A4-3122-4FA6-BAE7-E3FBD07B1EA0}" dt="2020-05-02T14:04:02.073" v="0" actId="113"/>
        <pc:sldMkLst>
          <pc:docMk/>
          <pc:sldMk cId="0" sldId="384"/>
        </pc:sldMkLst>
        <pc:spChg chg="mod">
          <ac:chgData name="WILLIAM RICARDO AGUILAR PIÑA" userId="25538c52-b196-49fc-9025-2dd86a54f18a" providerId="ADAL" clId="{39E130A4-3122-4FA6-BAE7-E3FBD07B1EA0}" dt="2020-05-02T14:04:02.073" v="0" actId="113"/>
          <ac:spMkLst>
            <pc:docMk/>
            <pc:sldMk cId="0" sldId="384"/>
            <ac:spMk id="13" creationId="{00000000-0000-0000-0000-000000000000}"/>
          </ac:spMkLst>
        </pc:spChg>
      </pc:sldChg>
    </pc:docChg>
  </pc:docChgLst>
  <pc:docChgLst>
    <pc:chgData name="WILLIAM RICARDO AGUILAR PIÑA" userId="25538c52-b196-49fc-9025-2dd86a54f18a" providerId="ADAL" clId="{AD0587DA-32DF-43EC-A069-83BFFA0D9B49}"/>
    <pc:docChg chg="addSld delSld modSld">
      <pc:chgData name="WILLIAM RICARDO AGUILAR PIÑA" userId="25538c52-b196-49fc-9025-2dd86a54f18a" providerId="ADAL" clId="{AD0587DA-32DF-43EC-A069-83BFFA0D9B49}" dt="2020-05-15T13:01:12.658" v="1"/>
      <pc:docMkLst>
        <pc:docMk/>
      </pc:docMkLst>
      <pc:sldChg chg="add setBg">
        <pc:chgData name="WILLIAM RICARDO AGUILAR PIÑA" userId="25538c52-b196-49fc-9025-2dd86a54f18a" providerId="ADAL" clId="{AD0587DA-32DF-43EC-A069-83BFFA0D9B49}" dt="2020-05-15T13:01:12.658" v="1"/>
        <pc:sldMkLst>
          <pc:docMk/>
          <pc:sldMk cId="1349867334" sldId="383"/>
        </pc:sldMkLst>
      </pc:sldChg>
      <pc:sldChg chg="del">
        <pc:chgData name="WILLIAM RICARDO AGUILAR PIÑA" userId="25538c52-b196-49fc-9025-2dd86a54f18a" providerId="ADAL" clId="{AD0587DA-32DF-43EC-A069-83BFFA0D9B49}" dt="2020-05-15T13:01:09.755" v="0" actId="2696"/>
        <pc:sldMkLst>
          <pc:docMk/>
          <pc:sldMk cId="4247423256" sldId="3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12/02/2026</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4</a:t>
            </a:fld>
            <a:endParaRPr lang="es-CO"/>
          </a:p>
        </p:txBody>
      </p:sp>
    </p:spTree>
    <p:extLst>
      <p:ext uri="{BB962C8B-B14F-4D97-AF65-F5344CB8AC3E}">
        <p14:creationId xmlns:p14="http://schemas.microsoft.com/office/powerpoint/2010/main" val="67923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la.gov.co/documentos/informacion_geografica/magna_origen_nacional.zip"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6.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1.wdp"/></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rcfdtools/R.HydroTools/wiki/Licen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hyperlink" Target="https://www.anla.gov.co/01_anla/entidad/subdirecciones-y-oficinas/instrumentos-permisos-y-tramites-ambientales/sistema-de-informacion-geografica"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800" dirty="0">
                <a:latin typeface="Segoe UI Light" panose="020B0502040204020203" pitchFamily="34" charset="0"/>
                <a:cs typeface="Segoe UI Light" panose="020B0502040204020203" pitchFamily="34" charset="0"/>
              </a:rPr>
              <a:t>v.20260127</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3" y="4149080"/>
            <a:ext cx="7848871" cy="864096"/>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200" dirty="0">
                <a:latin typeface="Segoe UI Light" panose="020B0502040204020203" pitchFamily="34" charset="0"/>
                <a:cs typeface="Segoe UI Light" panose="020B0502040204020203" pitchFamily="34" charset="0"/>
              </a:rPr>
              <a:t>Sistemas de información geográfica y los estudios ambientales</a:t>
            </a:r>
          </a:p>
          <a:p>
            <a:r>
              <a:rPr lang="es-ES" sz="1200" dirty="0">
                <a:latin typeface="Segoe UI Light" panose="020B0502040204020203" pitchFamily="34" charset="0"/>
                <a:cs typeface="Segoe UI Light" panose="020B0502040204020203" pitchFamily="34" charset="0"/>
              </a:rPr>
              <a:t>https://github.com/rcfdtools/R.TSIG </a:t>
            </a: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 dirty="0">
                <a:latin typeface="Segoe UI Light" panose="020B0502040204020203" pitchFamily="34" charset="0"/>
                <a:cs typeface="Segoe UI Light" panose="020B0502040204020203" pitchFamily="34" charset="0"/>
              </a:rPr>
              <a:t>Info: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EC572F31-F444-4663-8A5E-B9F5121F0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0372FF6E-B995-49C1-821A-FF65F8BFC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7" y="26672"/>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2013</a:t>
            </a:r>
            <a:endParaRPr lang="es-CO" i="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1424" y="940404"/>
            <a:ext cx="10235354" cy="5728955"/>
          </a:xfrm>
          <a:prstGeom prst="rect">
            <a:avLst/>
          </a:prstGeom>
        </p:spPr>
      </p:pic>
      <p:sp>
        <p:nvSpPr>
          <p:cNvPr id="6" name="1 Título">
            <a:extLst>
              <a:ext uri="{FF2B5EF4-FFF2-40B4-BE49-F238E27FC236}">
                <a16:creationId xmlns:a16="http://schemas.microsoft.com/office/drawing/2014/main" id="{CAF02759-96CE-4D45-993D-B13225746B2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7" name="Imagen 6">
            <a:extLst>
              <a:ext uri="{FF2B5EF4-FFF2-40B4-BE49-F238E27FC236}">
                <a16:creationId xmlns:a16="http://schemas.microsoft.com/office/drawing/2014/main" id="{AA07EC13-1794-4144-8613-5804D2675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79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87488" y="1166842"/>
            <a:ext cx="9217024" cy="4524315"/>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La Resolución 2182 de diciembre de 2016 modifica y consolida el Modelo de Almacenamiento Geográfico contenido en la Metodología General para la Presentación de Estudios Ambientales (Diagnóstico Ambiental de Alternativas – DAA y Estudio de Impacto Ambiental – EIA) y el Seguimiento al Plan de Manejo Ambiental Específico de Proyectos – PMAE y los Informes de Cumplimiento Ambiental – ICA para los trámites de que trata el Capítulo 3 – Licencias Ambientales, Sección 1 del Decreto 1076 de 2015.</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El modelo de Almacenamiento Geográfico de esta Resolución </a:t>
            </a:r>
            <a:r>
              <a:rPr lang="es-ES" u="sng" dirty="0">
                <a:latin typeface="Segoe UI Light" panose="020B0502040204020203" pitchFamily="34" charset="0"/>
                <a:cs typeface="Segoe UI Light" panose="020B0502040204020203" pitchFamily="34" charset="0"/>
              </a:rPr>
              <a:t>sustituye en su totalidad</a:t>
            </a:r>
            <a:r>
              <a:rPr lang="es-ES" dirty="0">
                <a:latin typeface="Segoe UI Light" panose="020B0502040204020203" pitchFamily="34" charset="0"/>
                <a:cs typeface="Segoe UI Light" panose="020B0502040204020203" pitchFamily="34" charset="0"/>
              </a:rPr>
              <a:t> las especificaciones contenidas en las Resoluciones No. 1415 de 2012 y 0188 de 2013.</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Establece además que la Utilización del Modelo de Almacenamiento Geográfico es de carácter </a:t>
            </a:r>
            <a:r>
              <a:rPr lang="es-ES" u="sng" dirty="0">
                <a:latin typeface="Segoe UI Light" panose="020B0502040204020203" pitchFamily="34" charset="0"/>
                <a:cs typeface="Segoe UI Light" panose="020B0502040204020203" pitchFamily="34" charset="0"/>
              </a:rPr>
              <a:t>obligatorio para todas las autoridades ambientales</a:t>
            </a:r>
            <a:r>
              <a:rPr lang="es-ES" dirty="0">
                <a:latin typeface="Segoe UI Light" panose="020B0502040204020203" pitchFamily="34" charset="0"/>
                <a:cs typeface="Segoe UI Light" panose="020B0502040204020203" pitchFamily="34" charset="0"/>
              </a:rPr>
              <a:t> competentes señaladas en el Decreto 1075 de 2015 y de </a:t>
            </a:r>
            <a:r>
              <a:rPr lang="es-ES" u="sng" dirty="0">
                <a:latin typeface="Segoe UI Light" panose="020B0502040204020203" pitchFamily="34" charset="0"/>
                <a:cs typeface="Segoe UI Light" panose="020B0502040204020203" pitchFamily="34" charset="0"/>
              </a:rPr>
              <a:t>obligatoria observancia por parte de los usuarios</a:t>
            </a:r>
            <a:r>
              <a:rPr lang="es-ES"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Proyectos radicados antes de la publicación de esta resolución no están obligadas a presentar el estudio es este modelo de datos y tienen un plazo de seis meses para su entrega.</a:t>
            </a:r>
          </a:p>
        </p:txBody>
      </p:sp>
      <p:sp>
        <p:nvSpPr>
          <p:cNvPr id="5" name="1 Título">
            <a:extLst>
              <a:ext uri="{FF2B5EF4-FFF2-40B4-BE49-F238E27FC236}">
                <a16:creationId xmlns:a16="http://schemas.microsoft.com/office/drawing/2014/main" id="{1AE0BBDC-B7FB-4E82-9C32-D33CD01A47B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8B723FA1-863F-41E9-A177-83CAD2A1E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795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97743"/>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2016</a:t>
            </a:r>
            <a:endParaRPr lang="es-CO" i="1"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178" y="938357"/>
            <a:ext cx="9957643" cy="2511714"/>
          </a:xfrm>
          <a:prstGeom prst="rect">
            <a:avLst/>
          </a:prstGeom>
        </p:spPr>
      </p:pic>
      <p:pic>
        <p:nvPicPr>
          <p:cNvPr id="4" name="Picture 3"/>
          <p:cNvPicPr>
            <a:picLocks noChangeAspect="1"/>
          </p:cNvPicPr>
          <p:nvPr/>
        </p:nvPicPr>
        <p:blipFill>
          <a:blip r:embed="rId4"/>
          <a:stretch>
            <a:fillRect/>
          </a:stretch>
        </p:blipFill>
        <p:spPr>
          <a:xfrm>
            <a:off x="4007767" y="3481295"/>
            <a:ext cx="4176464" cy="3212665"/>
          </a:xfrm>
          <a:prstGeom prst="rect">
            <a:avLst/>
          </a:prstGeom>
        </p:spPr>
      </p:pic>
      <p:sp>
        <p:nvSpPr>
          <p:cNvPr id="7" name="1 Título">
            <a:extLst>
              <a:ext uri="{FF2B5EF4-FFF2-40B4-BE49-F238E27FC236}">
                <a16:creationId xmlns:a16="http://schemas.microsoft.com/office/drawing/2014/main" id="{5824FBAA-55E4-493C-B8ED-F9BA92498BF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1BD81F82-86AF-4DB6-9A9A-6CA6815FB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4473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08586" y="643622"/>
            <a:ext cx="10374827" cy="5570756"/>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Base de datos Único Origen de Coordenadas año 2020</a:t>
            </a:r>
          </a:p>
          <a:p>
            <a:r>
              <a:rPr lang="es-CO" sz="1400" dirty="0">
                <a:latin typeface="Segoe UI Light" panose="020B0502040204020203" pitchFamily="34" charset="0"/>
                <a:cs typeface="Segoe UI Light" panose="020B0502040204020203" pitchFamily="34" charset="0"/>
              </a:rPr>
              <a:t>(tomado de https://www.anla.gov.co/)</a:t>
            </a:r>
          </a:p>
          <a:p>
            <a:r>
              <a:rPr lang="es-CO" sz="1400" dirty="0">
                <a:latin typeface="Segoe UI Light" panose="020B0502040204020203" pitchFamily="34" charset="0"/>
                <a:cs typeface="Segoe UI Light" panose="020B0502040204020203" pitchFamily="34" charset="0"/>
              </a:rPr>
              <a:t>Resolución IGAC 471 del 14 de mayo de 2020 y Resolución IGAC 529 del 05 de junio de 2020</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establecimiento de las condiciones técnicas mínimas que deben tener los productos básicos de cartografía oficial, serán los definidos de conformidad con lo dispuesto por la Resolución 471 del 14 de mayo de 2020 y la posterior Resolución 529 del 05 de junio de 2020, emitidas por el Instituto Geográfico Agustín Codazzi - IGAC, o la norma que la modifique y sustituya, para ello y para garantizar la homogeneidad y continuidad en la representación de los elementos del territorio, así como facilitar los trabajos relacionados con la gestión de coordenadas en el país. En tal sentido, los proyectos, obras o actividades, sujetos al licenciamiento ambiental, deben ajustar su información geográfica a los lineamientos establecidos en la referida normatividad, para la evaluación y seguimiento de los estudios ambientales y/o presentación de los Informes de Cumplimiento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a:p>
            <a:pPr algn="just"/>
            <a:endParaRPr lang="es-CO" dirty="0">
              <a:latin typeface="Segoe UI Light" panose="020B0502040204020203" pitchFamily="34" charset="0"/>
              <a:cs typeface="Segoe UI Light" panose="020B0502040204020203" pitchFamily="34" charset="0"/>
            </a:endParaRPr>
          </a:p>
          <a:p>
            <a:pPr algn="just"/>
            <a:r>
              <a:rPr lang="es-CO" dirty="0" err="1">
                <a:latin typeface="Segoe UI Light" panose="020B0502040204020203" pitchFamily="34" charset="0"/>
                <a:cs typeface="Segoe UI Light" panose="020B0502040204020203" pitchFamily="34" charset="0"/>
              </a:rPr>
              <a:t>MAGNA_Origen_Nacional</a:t>
            </a:r>
            <a:r>
              <a:rPr lang="es-CO" dirty="0">
                <a:latin typeface="Segoe UI Light" panose="020B0502040204020203" pitchFamily="34" charset="0"/>
                <a:cs typeface="Segoe UI Light" panose="020B0502040204020203" pitchFamily="34" charset="0"/>
              </a:rPr>
              <a:t>: </a:t>
            </a:r>
            <a:r>
              <a:rPr lang="es-CO" sz="1400" dirty="0">
                <a:latin typeface="Segoe UI Light" panose="020B0502040204020203" pitchFamily="34" charset="0"/>
                <a:cs typeface="Segoe UI Light" panose="020B0502040204020203" pitchFamily="34" charset="0"/>
                <a:hlinkClick r:id="rId2"/>
              </a:rPr>
              <a:t>https://www.anla.gov.co/documentos/informacion_geografica/magna_origen_nacional.zip</a:t>
            </a:r>
            <a:endParaRPr lang="es-CO" sz="1400" dirty="0">
              <a:latin typeface="Segoe UI Light" panose="020B0502040204020203" pitchFamily="34" charset="0"/>
              <a:cs typeface="Segoe UI Light" panose="020B0502040204020203" pitchFamily="34" charset="0"/>
            </a:endParaRP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38651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37708" y="1289953"/>
            <a:ext cx="9316583" cy="4278094"/>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Modelo de Almacenamiento Geográfico Complementario - PPII - YNC año 2021</a:t>
            </a:r>
          </a:p>
          <a:p>
            <a:r>
              <a:rPr lang="es-CO" sz="1600" dirty="0">
                <a:latin typeface="Segoe UI Light" panose="020B0502040204020203" pitchFamily="34" charset="0"/>
                <a:cs typeface="Segoe UI Light" panose="020B0502040204020203" pitchFamily="34" charset="0"/>
              </a:rPr>
              <a:t>Circular Externa No. 00002 del 16 de Abril de 2021</a:t>
            </a:r>
          </a:p>
          <a:p>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el marco de los Proyectos Piloto de Investigación Integral – PPII sobre Yacimientos No Convencionales – YNC de hidrocarburos con la utilización de la técnica de </a:t>
            </a:r>
            <a:r>
              <a:rPr lang="es-CO" dirty="0" err="1">
                <a:latin typeface="Segoe UI Light" panose="020B0502040204020203" pitchFamily="34" charset="0"/>
                <a:cs typeface="Segoe UI Light" panose="020B0502040204020203" pitchFamily="34" charset="0"/>
              </a:rPr>
              <a:t>fracturamiento</a:t>
            </a:r>
            <a:r>
              <a:rPr lang="es-CO" dirty="0">
                <a:latin typeface="Segoe UI Light" panose="020B0502040204020203" pitchFamily="34" charset="0"/>
                <a:cs typeface="Segoe UI Light" panose="020B0502040204020203" pitchFamily="34" charset="0"/>
              </a:rPr>
              <a:t> hidráulico multietapa con perforación horizontal – FH-PH y según los requerimientos y estándares aplicables a estos proyectos, la Autoridad Nacional de Licencias Ambientales – ANLA, ha complementado el modelo de almacenamiento geográfico – MAG.</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aras de garantizar que la información presentada ante la ANLA cumpla con lo consignado en los Términos de Referencia para PPII sobre YNC de hidrocarburos, adoptados mediante Resolución 821 del 24 de septiembre de 2020 expedida por el Ministerio de Ambiente y Desarrollo Sostenible, se comunica a los usuarios y demás autoridades competentes, la estructura de datos complementaria para la presentación de la información geográfica y alfanumérica.</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404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9CC19AED-8752-C228-C9E6-E42A0DBDD0EA}"/>
              </a:ext>
            </a:extLst>
          </p:cNvPr>
          <p:cNvGrpSpPr/>
          <p:nvPr/>
        </p:nvGrpSpPr>
        <p:grpSpPr>
          <a:xfrm>
            <a:off x="1970178" y="3235827"/>
            <a:ext cx="8280920" cy="1008112"/>
            <a:chOff x="1970178" y="3235827"/>
            <a:chExt cx="8280920" cy="1008112"/>
          </a:xfrm>
        </p:grpSpPr>
        <p:sp>
          <p:nvSpPr>
            <p:cNvPr id="51" name="50 Rectángulo redondeado"/>
            <p:cNvSpPr/>
            <p:nvPr/>
          </p:nvSpPr>
          <p:spPr>
            <a:xfrm>
              <a:off x="1970178" y="3235827"/>
              <a:ext cx="8280920" cy="1008112"/>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b="1"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Geográfica</a:t>
              </a:r>
            </a:p>
          </p:txBody>
        </p:sp>
        <p:cxnSp>
          <p:nvCxnSpPr>
            <p:cNvPr id="62" name="61 Conector recto"/>
            <p:cNvCxnSpPr>
              <a:cxnSpLocks/>
            </p:cNvCxnSpPr>
            <p:nvPr/>
          </p:nvCxnSpPr>
          <p:spPr>
            <a:xfrm flipH="1">
              <a:off x="4439816" y="3861048"/>
              <a:ext cx="363461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8030506" y="3365288"/>
              <a:ext cx="2076576" cy="792088"/>
            </a:xfrm>
            <a:prstGeom prst="roundRect">
              <a:avLst>
                <a:gd name="adj" fmla="val 50000"/>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Impacto ambiental</a:t>
              </a:r>
            </a:p>
            <a:p>
              <a:pPr algn="ctr"/>
              <a:r>
                <a:rPr lang="es-ES" sz="1400" dirty="0">
                  <a:solidFill>
                    <a:schemeClr val="tx1"/>
                  </a:solidFill>
                  <a:latin typeface="Segoe UI Light" panose="020B0502040204020203" pitchFamily="34" charset="0"/>
                  <a:cs typeface="Segoe UI Light" panose="020B0502040204020203" pitchFamily="34" charset="0"/>
                </a:rPr>
                <a:t>(Estado Evolutivo)</a:t>
              </a:r>
              <a:endParaRPr lang="es-CO" sz="1400" dirty="0">
                <a:solidFill>
                  <a:schemeClr val="tx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2197858" y="3336011"/>
              <a:ext cx="2403124" cy="807745"/>
            </a:xfrm>
            <a:prstGeom prst="roundRect">
              <a:avLst>
                <a:gd name="adj" fmla="val 50000"/>
              </a:avLst>
            </a:prstGeom>
            <a:solidFill>
              <a:schemeClr val="bg1">
                <a:lumMod val="8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Línea base</a:t>
              </a:r>
            </a:p>
            <a:p>
              <a:pPr algn="ctr"/>
              <a:r>
                <a:rPr lang="es-ES" sz="1400" dirty="0">
                  <a:solidFill>
                    <a:schemeClr val="tx1"/>
                  </a:solidFill>
                  <a:latin typeface="Segoe UI Light" panose="020B0502040204020203" pitchFamily="34" charset="0"/>
                  <a:cs typeface="Segoe UI Light" panose="020B0502040204020203" pitchFamily="34" charset="0"/>
                </a:rPr>
                <a:t>(Estado Actual)</a:t>
              </a:r>
            </a:p>
          </p:txBody>
        </p:sp>
      </p:grpSp>
      <p:sp>
        <p:nvSpPr>
          <p:cNvPr id="22564" name="22563 Rectángulo"/>
          <p:cNvSpPr/>
          <p:nvPr/>
        </p:nvSpPr>
        <p:spPr>
          <a:xfrm>
            <a:off x="2843763" y="4756447"/>
            <a:ext cx="6826716" cy="646331"/>
          </a:xfrm>
          <a:prstGeom prst="rect">
            <a:avLst/>
          </a:prstGeom>
        </p:spPr>
        <p:txBody>
          <a:bodyPr wrap="square">
            <a:spAutoFit/>
          </a:bodyPr>
          <a:lstStyle/>
          <a:p>
            <a:pPr algn="ctr"/>
            <a:r>
              <a:rPr lang="es-CO" dirty="0">
                <a:latin typeface="Segoe UI Light" panose="020B0502040204020203" pitchFamily="34" charset="0"/>
                <a:cs typeface="Segoe UI Light" panose="020B0502040204020203" pitchFamily="34" charset="0"/>
              </a:rPr>
              <a:t>GIS registra la evolución o el cambio espacial y temporal de las variables identificadas en la línea base que requieren de monitoreo</a:t>
            </a:r>
          </a:p>
        </p:txBody>
      </p:sp>
      <p:sp>
        <p:nvSpPr>
          <p:cNvPr id="23" name="22 Rectángulo"/>
          <p:cNvSpPr/>
          <p:nvPr/>
        </p:nvSpPr>
        <p:spPr>
          <a:xfrm>
            <a:off x="1826162" y="1037055"/>
            <a:ext cx="8568952" cy="1723549"/>
          </a:xfrm>
          <a:prstGeom prst="rect">
            <a:avLst/>
          </a:prstGeom>
        </p:spPr>
        <p:txBody>
          <a:bodyPr wrap="square">
            <a:spAutoFit/>
          </a:bodyPr>
          <a:lstStyle/>
          <a:p>
            <a:pPr algn="just"/>
            <a:r>
              <a:rPr lang="es-CO" dirty="0">
                <a:latin typeface="Segoe UI Light" panose="020B0502040204020203" pitchFamily="34" charset="0"/>
                <a:cs typeface="Segoe UI Light" panose="020B0502040204020203" pitchFamily="34" charset="0"/>
              </a:rPr>
              <a:t>¿Qué es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a:t>
            </a:r>
          </a:p>
          <a:p>
            <a:pPr algn="just"/>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Es una base de datos geográfica (información cartográfica y alfanumérica o atributos), que permite su manipulación, consulta y análisis a través de plataformas SIG, lo que hace que se convierta en una poderosa herramienta de gestión del conocimiento para toma de decisiones en los procesos de Evaluación y Seguimiento Ambiental. </a:t>
            </a:r>
          </a:p>
        </p:txBody>
      </p:sp>
      <p:sp>
        <p:nvSpPr>
          <p:cNvPr id="10" name="1 Título">
            <a:extLst>
              <a:ext uri="{FF2B5EF4-FFF2-40B4-BE49-F238E27FC236}">
                <a16:creationId xmlns:a16="http://schemas.microsoft.com/office/drawing/2014/main" id="{A8A62207-F1CF-4A0F-B981-2120FDA0F2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1" name="Imagen 10">
            <a:extLst>
              <a:ext uri="{FF2B5EF4-FFF2-40B4-BE49-F238E27FC236}">
                <a16:creationId xmlns:a16="http://schemas.microsoft.com/office/drawing/2014/main" id="{07BCB0CB-599F-4C24-8E0B-7BAFE82FD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182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10EF215C-595B-5F3C-BF28-0E2749CB1C95}"/>
              </a:ext>
            </a:extLst>
          </p:cNvPr>
          <p:cNvGrpSpPr/>
          <p:nvPr/>
        </p:nvGrpSpPr>
        <p:grpSpPr>
          <a:xfrm>
            <a:off x="1847613" y="1275429"/>
            <a:ext cx="8235771" cy="4246192"/>
            <a:chOff x="1847613" y="1275429"/>
            <a:chExt cx="8235771" cy="4246192"/>
          </a:xfrm>
        </p:grpSpPr>
        <p:cxnSp>
          <p:nvCxnSpPr>
            <p:cNvPr id="62" name="61 Conector recto"/>
            <p:cNvCxnSpPr>
              <a:stCxn id="17" idx="3"/>
              <a:endCxn id="19" idx="1"/>
            </p:cNvCxnSpPr>
            <p:nvPr/>
          </p:nvCxnSpPr>
          <p:spPr>
            <a:xfrm flipV="1">
              <a:off x="3924190" y="3341723"/>
              <a:ext cx="3756071" cy="156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1847613" y="2961335"/>
              <a:ext cx="2076576" cy="792088"/>
            </a:xfrm>
            <a:prstGeom prst="roundRect">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ICA </a:t>
              </a:r>
            </a:p>
            <a:p>
              <a:pPr algn="ctr"/>
              <a:r>
                <a:rPr lang="es-ES" sz="1200" dirty="0">
                  <a:solidFill>
                    <a:schemeClr val="bg1"/>
                  </a:solidFill>
                  <a:latin typeface="Segoe UI Light" panose="020B0502040204020203" pitchFamily="34" charset="0"/>
                  <a:cs typeface="Segoe UI Light" panose="020B0502040204020203" pitchFamily="34" charset="0"/>
                </a:rPr>
                <a:t>Informes de Cumplimiento Ambiental</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4666016" y="1275429"/>
              <a:ext cx="2110842" cy="792088"/>
            </a:xfrm>
            <a:prstGeom prst="roundRect">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EIA </a:t>
              </a:r>
            </a:p>
            <a:p>
              <a:pPr algn="ctr"/>
              <a:r>
                <a:rPr lang="es-ES" sz="1200" dirty="0">
                  <a:solidFill>
                    <a:schemeClr val="bg1"/>
                  </a:solidFill>
                  <a:latin typeface="Segoe UI Light" panose="020B0502040204020203" pitchFamily="34" charset="0"/>
                  <a:cs typeface="Segoe UI Light" panose="020B0502040204020203" pitchFamily="34" charset="0"/>
                </a:rPr>
                <a:t>Estudio de Impacto Ambiental</a:t>
              </a:r>
              <a:endParaRPr lang="es-CO" dirty="0">
                <a:solidFill>
                  <a:schemeClr val="bg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7680260" y="2945679"/>
              <a:ext cx="2403124" cy="792088"/>
            </a:xfrm>
            <a:prstGeom prst="roundRect">
              <a:avLst/>
            </a:prstGeom>
            <a:solidFill>
              <a:schemeClr val="tx1">
                <a:lumMod val="65000"/>
                <a:lumOff val="3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DAA</a:t>
              </a:r>
            </a:p>
            <a:p>
              <a:pPr algn="ctr"/>
              <a:r>
                <a:rPr lang="es-ES" sz="1200" dirty="0">
                  <a:solidFill>
                    <a:schemeClr val="bg1"/>
                  </a:solidFill>
                  <a:latin typeface="Segoe UI Light" panose="020B0502040204020203" pitchFamily="34" charset="0"/>
                  <a:cs typeface="Segoe UI Light" panose="020B0502040204020203" pitchFamily="34" charset="0"/>
                </a:rPr>
                <a:t>Diagnóstico Ambiental de Alternativas</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0" name="19 Conector recto"/>
            <p:cNvCxnSpPr>
              <a:stCxn id="17" idx="3"/>
              <a:endCxn id="18" idx="2"/>
            </p:cNvCxnSpPr>
            <p:nvPr/>
          </p:nvCxnSpPr>
          <p:spPr>
            <a:xfrm flipV="1">
              <a:off x="3924189" y="2067517"/>
              <a:ext cx="1797248" cy="12898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18" idx="2"/>
              <a:endCxn id="19" idx="1"/>
            </p:cNvCxnSpPr>
            <p:nvPr/>
          </p:nvCxnSpPr>
          <p:spPr>
            <a:xfrm>
              <a:off x="5721438" y="2067517"/>
              <a:ext cx="1958823" cy="12742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23 Rectángulo redondeado"/>
            <p:cNvSpPr/>
            <p:nvPr/>
          </p:nvSpPr>
          <p:spPr>
            <a:xfrm>
              <a:off x="4666016" y="4729533"/>
              <a:ext cx="2110842" cy="792088"/>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PMAE</a:t>
              </a:r>
            </a:p>
            <a:p>
              <a:pPr algn="ctr"/>
              <a:r>
                <a:rPr lang="es-ES" sz="1200" dirty="0">
                  <a:solidFill>
                    <a:schemeClr val="bg1"/>
                  </a:solidFill>
                  <a:latin typeface="Segoe UI Light" panose="020B0502040204020203" pitchFamily="34" charset="0"/>
                  <a:cs typeface="Segoe UI Light" panose="020B0502040204020203" pitchFamily="34" charset="0"/>
                </a:rPr>
                <a:t>Plan de Manejo</a:t>
              </a:r>
            </a:p>
            <a:p>
              <a:pPr algn="ctr"/>
              <a:r>
                <a:rPr lang="es-ES" sz="1200" dirty="0">
                  <a:solidFill>
                    <a:schemeClr val="bg1"/>
                  </a:solidFill>
                  <a:latin typeface="Segoe UI Light" panose="020B0502040204020203" pitchFamily="34" charset="0"/>
                  <a:cs typeface="Segoe UI Light" panose="020B0502040204020203" pitchFamily="34" charset="0"/>
                </a:rPr>
                <a:t>Ambiental Específico</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5" name="24 Conector recto"/>
            <p:cNvCxnSpPr>
              <a:stCxn id="17" idx="3"/>
              <a:endCxn id="24" idx="0"/>
            </p:cNvCxnSpPr>
            <p:nvPr/>
          </p:nvCxnSpPr>
          <p:spPr>
            <a:xfrm>
              <a:off x="3924189" y="3357379"/>
              <a:ext cx="1797248" cy="13721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24" idx="0"/>
              <a:endCxn id="19" idx="1"/>
            </p:cNvCxnSpPr>
            <p:nvPr/>
          </p:nvCxnSpPr>
          <p:spPr>
            <a:xfrm flipV="1">
              <a:off x="5721438" y="3341723"/>
              <a:ext cx="1958823" cy="13878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24" idx="0"/>
              <a:endCxn id="18" idx="2"/>
            </p:cNvCxnSpPr>
            <p:nvPr/>
          </p:nvCxnSpPr>
          <p:spPr>
            <a:xfrm flipV="1">
              <a:off x="5721437" y="2067517"/>
              <a:ext cx="0" cy="2662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4496455" y="2434580"/>
              <a:ext cx="2454512" cy="1944216"/>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Geográfico</a:t>
              </a:r>
            </a:p>
          </p:txBody>
        </p:sp>
      </p:grpSp>
      <p:sp>
        <p:nvSpPr>
          <p:cNvPr id="22564" name="22563 Rectángulo"/>
          <p:cNvSpPr/>
          <p:nvPr/>
        </p:nvSpPr>
        <p:spPr>
          <a:xfrm>
            <a:off x="7078651" y="1068650"/>
            <a:ext cx="4777987" cy="1754326"/>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“Podrá utilizar una base de datos geográfica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en software comercial) o archivos de formas (</a:t>
            </a:r>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en software comercial o libre) individuales para cada uno de los Estudios Ambientales” – Modelo de datos descargable desde </a:t>
            </a:r>
            <a:r>
              <a:rPr lang="es-CO"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559496" y="620688"/>
            <a:ext cx="9145016"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datos geográficos de la ANLA</a:t>
            </a:r>
          </a:p>
        </p:txBody>
      </p:sp>
      <p:sp>
        <p:nvSpPr>
          <p:cNvPr id="113" name="112 Rectángulo"/>
          <p:cNvSpPr/>
          <p:nvPr/>
        </p:nvSpPr>
        <p:spPr>
          <a:xfrm>
            <a:off x="2963883" y="5789350"/>
            <a:ext cx="5676684" cy="646331"/>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GIS como sistema transversal de información y análisis en las múltiples etapas de los estudios ambientales.</a:t>
            </a:r>
            <a:endParaRPr lang="es-CO" dirty="0">
              <a:latin typeface="Segoe UI Light" panose="020B0502040204020203" pitchFamily="34" charset="0"/>
              <a:cs typeface="Segoe UI Light" panose="020B0502040204020203" pitchFamily="34" charset="0"/>
            </a:endParaRPr>
          </a:p>
        </p:txBody>
      </p:sp>
      <p:sp>
        <p:nvSpPr>
          <p:cNvPr id="22" name="21 Rectángulo"/>
          <p:cNvSpPr/>
          <p:nvPr/>
        </p:nvSpPr>
        <p:spPr>
          <a:xfrm>
            <a:off x="525545" y="1067894"/>
            <a:ext cx="3820014" cy="1477328"/>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Es un modelo descriptivo en el que se trata de representar la realidad a través de un inventario preciso y detallado de la información disponible en múltiples áreas.</a:t>
            </a:r>
            <a:endParaRPr lang="es-CO" dirty="0">
              <a:latin typeface="Segoe UI Light" panose="020B0502040204020203" pitchFamily="34" charset="0"/>
              <a:cs typeface="Segoe UI Light" panose="020B0502040204020203" pitchFamily="34" charset="0"/>
            </a:endParaRPr>
          </a:p>
        </p:txBody>
      </p:sp>
      <p:sp>
        <p:nvSpPr>
          <p:cNvPr id="28" name="1 Título">
            <a:extLst>
              <a:ext uri="{FF2B5EF4-FFF2-40B4-BE49-F238E27FC236}">
                <a16:creationId xmlns:a16="http://schemas.microsoft.com/office/drawing/2014/main" id="{9C971712-1AE2-4951-8CBE-8353A582AEB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3" name="Imagen 22">
            <a:extLst>
              <a:ext uri="{FF2B5EF4-FFF2-40B4-BE49-F238E27FC236}">
                <a16:creationId xmlns:a16="http://schemas.microsoft.com/office/drawing/2014/main" id="{ECC6816A-588F-46B4-9416-B6462BD2D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09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925602" y="685631"/>
            <a:ext cx="857128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Concepto de evaluación y seguimiento</a:t>
            </a:r>
            <a:endParaRPr lang="es-CO" sz="1500" dirty="0">
              <a:latin typeface="Segoe UI Light" panose="020B0502040204020203" pitchFamily="34" charset="0"/>
              <a:cs typeface="Segoe UI Light" panose="020B0502040204020203" pitchFamily="34" charset="0"/>
            </a:endParaRPr>
          </a:p>
        </p:txBody>
      </p:sp>
      <p:pic>
        <p:nvPicPr>
          <p:cNvPr id="2150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5603" y="1340768"/>
            <a:ext cx="8340794" cy="471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BEB31CF4-B4EA-4FD3-B976-AD99EBC02D1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CA11A6DA-061D-4CE6-A4FE-AD33D8650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990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731898" y="685631"/>
            <a:ext cx="872631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Visión geomática ANLA (febrero 2013)</a:t>
            </a:r>
            <a:endParaRPr lang="es-CO" sz="1500" dirty="0">
              <a:latin typeface="Segoe UI Light" panose="020B0502040204020203" pitchFamily="34" charset="0"/>
              <a:cs typeface="Segoe UI Light" panose="020B0502040204020203" pitchFamily="34" charset="0"/>
            </a:endParaRPr>
          </a:p>
        </p:txBody>
      </p:sp>
      <p:pic>
        <p:nvPicPr>
          <p:cNvPr id="2"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0675"/>
          <a:stretch/>
        </p:blipFill>
        <p:spPr bwMode="auto">
          <a:xfrm>
            <a:off x="1731899" y="1302316"/>
            <a:ext cx="87482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01DE443A-CE01-492A-BB42-F7D4C469AA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A5539EA9-337C-4861-A32C-98CAB458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915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Estructura genérica de datos ANLA (datos espaciales, tablas y ráster)</a:t>
            </a:r>
          </a:p>
        </p:txBody>
      </p:sp>
      <p:sp>
        <p:nvSpPr>
          <p:cNvPr id="133" name="132 Rectángulo"/>
          <p:cNvSpPr/>
          <p:nvPr/>
        </p:nvSpPr>
        <p:spPr>
          <a:xfrm>
            <a:off x="1703513" y="6156593"/>
            <a:ext cx="8786874" cy="584775"/>
          </a:xfrm>
          <a:prstGeom prst="rect">
            <a:avLst/>
          </a:prstGeom>
        </p:spPr>
        <p:txBody>
          <a:bodyPr wrap="square">
            <a:spAutoFit/>
          </a:bodyPr>
          <a:lstStyle/>
          <a:p>
            <a:pPr algn="just"/>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en caso de utilizar archivos de formas, la estructura de directorios o carpetas utilizará el mismo orden jerárquico utilizado en la base de datos o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a:t>
            </a:r>
            <a:endParaRPr lang="es-CO" sz="1600" dirty="0">
              <a:latin typeface="Segoe UI Light" panose="020B0502040204020203" pitchFamily="34" charset="0"/>
              <a:cs typeface="Segoe UI Light" panose="020B0502040204020203" pitchFamily="34" charset="0"/>
            </a:endParaRPr>
          </a:p>
        </p:txBody>
      </p:sp>
      <p:grpSp>
        <p:nvGrpSpPr>
          <p:cNvPr id="4" name="Group 3">
            <a:extLst>
              <a:ext uri="{FF2B5EF4-FFF2-40B4-BE49-F238E27FC236}">
                <a16:creationId xmlns:a16="http://schemas.microsoft.com/office/drawing/2014/main" id="{1E702421-731E-0951-027D-C8CDCB72C853}"/>
              </a:ext>
            </a:extLst>
          </p:cNvPr>
          <p:cNvGrpSpPr/>
          <p:nvPr/>
        </p:nvGrpSpPr>
        <p:grpSpPr>
          <a:xfrm>
            <a:off x="4921878" y="1016442"/>
            <a:ext cx="5586777" cy="5040000"/>
            <a:chOff x="4921878" y="1016442"/>
            <a:chExt cx="5586777" cy="5040000"/>
          </a:xfrm>
        </p:grpSpPr>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921878" y="1016442"/>
              <a:ext cx="2876276" cy="5040000"/>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72072" y="1016442"/>
              <a:ext cx="2836583" cy="5040000"/>
            </a:xfrm>
            <a:prstGeom prst="rect">
              <a:avLst/>
            </a:prstGeom>
          </p:spPr>
        </p:pic>
      </p:grpSp>
      <p:grpSp>
        <p:nvGrpSpPr>
          <p:cNvPr id="3" name="Group 2">
            <a:extLst>
              <a:ext uri="{FF2B5EF4-FFF2-40B4-BE49-F238E27FC236}">
                <a16:creationId xmlns:a16="http://schemas.microsoft.com/office/drawing/2014/main" id="{8BCC6906-9BB7-8732-CBF9-9C489BDE0945}"/>
              </a:ext>
            </a:extLst>
          </p:cNvPr>
          <p:cNvGrpSpPr/>
          <p:nvPr/>
        </p:nvGrpSpPr>
        <p:grpSpPr>
          <a:xfrm>
            <a:off x="1127448" y="1556792"/>
            <a:ext cx="3839259" cy="2503021"/>
            <a:chOff x="1703513" y="1556792"/>
            <a:chExt cx="3263194" cy="2503021"/>
          </a:xfrm>
        </p:grpSpPr>
        <p:sp>
          <p:nvSpPr>
            <p:cNvPr id="54" name="53 Rectángulo redondeado"/>
            <p:cNvSpPr/>
            <p:nvPr/>
          </p:nvSpPr>
          <p:spPr>
            <a:xfrm>
              <a:off x="1866029"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2418058" y="1556792"/>
              <a:ext cx="1733726" cy="406591"/>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100" dirty="0">
                <a:solidFill>
                  <a:schemeClr val="bg1">
                    <a:lumMod val="95000"/>
                  </a:schemeClr>
                </a:solidFill>
                <a:latin typeface="Segoe UI Light" panose="020B0502040204020203" pitchFamily="34" charset="0"/>
                <a:cs typeface="Segoe UI Light" panose="020B0502040204020203" pitchFamily="34" charset="0"/>
              </a:endParaRPr>
            </a:p>
          </p:txBody>
        </p:sp>
        <p:cxnSp>
          <p:nvCxnSpPr>
            <p:cNvPr id="67" name="66 Conector recto"/>
            <p:cNvCxnSpPr>
              <a:cxnSpLocks/>
              <a:stCxn id="55" idx="2"/>
              <a:endCxn id="30" idx="0"/>
            </p:cNvCxnSpPr>
            <p:nvPr/>
          </p:nvCxnSpPr>
          <p:spPr>
            <a:xfrm>
              <a:off x="3284921" y="1963382"/>
              <a:ext cx="0" cy="15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82 Rectángulo redondeado"/>
            <p:cNvSpPr/>
            <p:nvPr/>
          </p:nvSpPr>
          <p:spPr>
            <a:xfrm>
              <a:off x="1703513" y="3466363"/>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84" name="83 Rectángulo redondeado"/>
            <p:cNvSpPr/>
            <p:nvPr/>
          </p:nvSpPr>
          <p:spPr>
            <a:xfrm>
              <a:off x="2564101" y="3475038"/>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86" name="85 Conector recto"/>
            <p:cNvCxnSpPr>
              <a:cxnSpLocks/>
              <a:stCxn id="54" idx="2"/>
              <a:endCxn id="83" idx="0"/>
            </p:cNvCxnSpPr>
            <p:nvPr/>
          </p:nvCxnSpPr>
          <p:spPr>
            <a:xfrm flipH="1">
              <a:off x="2069334"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cxnSpLocks/>
              <a:stCxn id="54" idx="2"/>
              <a:endCxn id="84" idx="0"/>
            </p:cNvCxnSpPr>
            <p:nvPr/>
          </p:nvCxnSpPr>
          <p:spPr>
            <a:xfrm>
              <a:off x="2473103"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53 Rectángulo redondeado"/>
            <p:cNvSpPr/>
            <p:nvPr/>
          </p:nvSpPr>
          <p:spPr>
            <a:xfrm>
              <a:off x="2677847" y="2119274"/>
              <a:ext cx="1214148" cy="396044"/>
            </a:xfrm>
            <a:prstGeom prst="roundRect">
              <a:avLst/>
            </a:prstGeom>
            <a:solidFill>
              <a:schemeClr val="accent5">
                <a:lumMod val="20000"/>
                <a:lumOff val="80000"/>
              </a:schemeClr>
            </a:solidFill>
            <a:ln>
              <a:noFill/>
              <a:prstDash val="dash"/>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Tema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32" name="66 Conector recto"/>
            <p:cNvCxnSpPr>
              <a:cxnSpLocks/>
              <a:stCxn id="30" idx="2"/>
              <a:endCxn id="54" idx="0"/>
            </p:cNvCxnSpPr>
            <p:nvPr/>
          </p:nvCxnSpPr>
          <p:spPr>
            <a:xfrm flipH="1">
              <a:off x="2473103" y="2515318"/>
              <a:ext cx="811818"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53 Rectángulo redondeado"/>
            <p:cNvSpPr/>
            <p:nvPr/>
          </p:nvSpPr>
          <p:spPr>
            <a:xfrm>
              <a:off x="3536994"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9" name="82 Rectángulo redondeado"/>
            <p:cNvSpPr/>
            <p:nvPr/>
          </p:nvSpPr>
          <p:spPr>
            <a:xfrm>
              <a:off x="3374478" y="3466363"/>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40" name="83 Rectángulo redondeado"/>
            <p:cNvSpPr/>
            <p:nvPr/>
          </p:nvSpPr>
          <p:spPr>
            <a:xfrm>
              <a:off x="4235066" y="3475038"/>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41" name="85 Conector recto"/>
            <p:cNvCxnSpPr>
              <a:cxnSpLocks/>
              <a:stCxn id="38" idx="2"/>
              <a:endCxn id="39" idx="0"/>
            </p:cNvCxnSpPr>
            <p:nvPr/>
          </p:nvCxnSpPr>
          <p:spPr>
            <a:xfrm flipH="1">
              <a:off x="3740299"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88 Conector recto"/>
            <p:cNvCxnSpPr>
              <a:cxnSpLocks/>
              <a:stCxn id="38" idx="2"/>
              <a:endCxn id="40" idx="0"/>
            </p:cNvCxnSpPr>
            <p:nvPr/>
          </p:nvCxnSpPr>
          <p:spPr>
            <a:xfrm>
              <a:off x="4144068"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66 Conector recto"/>
            <p:cNvCxnSpPr>
              <a:cxnSpLocks/>
              <a:stCxn id="30" idx="2"/>
              <a:endCxn id="38" idx="0"/>
            </p:cNvCxnSpPr>
            <p:nvPr/>
          </p:nvCxnSpPr>
          <p:spPr>
            <a:xfrm>
              <a:off x="3284922" y="2515318"/>
              <a:ext cx="859147"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132 Rectángulo"/>
          <p:cNvSpPr/>
          <p:nvPr/>
        </p:nvSpPr>
        <p:spPr>
          <a:xfrm>
            <a:off x="1513859" y="4471910"/>
            <a:ext cx="3452848" cy="1077218"/>
          </a:xfrm>
          <a:prstGeom prst="rect">
            <a:avLst/>
          </a:prstGeom>
        </p:spPr>
        <p:txBody>
          <a:bodyPr wrap="square">
            <a:spAutoFit/>
          </a:bodyPr>
          <a:lstStyle/>
          <a:p>
            <a:pPr algn="ctr"/>
            <a:r>
              <a:rPr lang="es-ES" sz="1600" dirty="0">
                <a:latin typeface="Segoe UI Light" panose="020B0502040204020203" pitchFamily="34" charset="0"/>
                <a:cs typeface="Segoe UI Light" panose="020B0502040204020203" pitchFamily="34" charset="0"/>
              </a:rPr>
              <a:t>Nota: el subnivel Tema no es visible en la estructura de la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 o de directorios y solo puede ser observada en el diccionario de datos.</a:t>
            </a:r>
            <a:endParaRPr lang="es-CO" sz="1600" dirty="0">
              <a:latin typeface="Segoe UI Light" panose="020B0502040204020203" pitchFamily="34" charset="0"/>
              <a:cs typeface="Segoe UI Light" panose="020B0502040204020203" pitchFamily="34" charset="0"/>
            </a:endParaRPr>
          </a:p>
        </p:txBody>
      </p:sp>
      <p:sp>
        <p:nvSpPr>
          <p:cNvPr id="25" name="1 Título">
            <a:extLst>
              <a:ext uri="{FF2B5EF4-FFF2-40B4-BE49-F238E27FC236}">
                <a16:creationId xmlns:a16="http://schemas.microsoft.com/office/drawing/2014/main" id="{40795BCA-2C19-4D18-9D63-5291CEB255F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4" name="Imagen 23">
            <a:extLst>
              <a:ext uri="{FF2B5EF4-FFF2-40B4-BE49-F238E27FC236}">
                <a16:creationId xmlns:a16="http://schemas.microsoft.com/office/drawing/2014/main" id="{B78C9BB9-F421-4B22-B5E8-8409BBDD10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2696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195427" y="1690062"/>
            <a:ext cx="5801145" cy="3477875"/>
          </a:xfrm>
          <a:prstGeom prst="rect">
            <a:avLst/>
          </a:prstGeom>
          <a:noFill/>
        </p:spPr>
        <p:txBody>
          <a:bodyPr wrap="square" rtlCol="0">
            <a:spAutoFit/>
          </a:bodyPr>
          <a:lstStyle/>
          <a:p>
            <a:r>
              <a:rPr lang="es-ES" sz="2200" dirty="0">
                <a:latin typeface="Segoe UI Light" panose="020B0502040204020203" pitchFamily="34" charset="0"/>
                <a:cs typeface="Segoe UI Light" panose="020B0502040204020203" pitchFamily="34" charset="0"/>
              </a:rPr>
              <a:t>Contenido</a:t>
            </a:r>
            <a:endParaRPr lang="en-US" sz="2200" dirty="0">
              <a:latin typeface="Segoe UI Light" panose="020B0502040204020203" pitchFamily="34" charset="0"/>
              <a:cs typeface="Segoe UI Light" panose="020B0502040204020203" pitchFamily="34" charset="0"/>
            </a:endParaRPr>
          </a:p>
          <a:p>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Introducción y objetivos</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Metodología nacional para la presentación de estudios ambientales (componente geográfico)</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Caso de estudio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Glosario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Referencias</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FBB57346-559A-4A78-A2DF-47918A890D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0526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1</a:t>
            </a:r>
            <a:endParaRPr lang="es-CO" sz="1500" dirty="0">
              <a:latin typeface="Segoe UI Light" panose="020B0502040204020203" pitchFamily="34" charset="0"/>
              <a:cs typeface="Segoe UI Light" panose="020B0502040204020203" pitchFamily="34" charset="0"/>
            </a:endParaRPr>
          </a:p>
        </p:txBody>
      </p:sp>
      <p:sp>
        <p:nvSpPr>
          <p:cNvPr id="31" name="1 Título">
            <a:extLst>
              <a:ext uri="{FF2B5EF4-FFF2-40B4-BE49-F238E27FC236}">
                <a16:creationId xmlns:a16="http://schemas.microsoft.com/office/drawing/2014/main" id="{EFFA17C1-5E70-4F74-8298-51A8DAFC47B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2" name="Group 1">
            <a:extLst>
              <a:ext uri="{FF2B5EF4-FFF2-40B4-BE49-F238E27FC236}">
                <a16:creationId xmlns:a16="http://schemas.microsoft.com/office/drawing/2014/main" id="{32F63EF2-1623-C536-A415-50B8773CC41A}"/>
              </a:ext>
            </a:extLst>
          </p:cNvPr>
          <p:cNvGrpSpPr/>
          <p:nvPr/>
        </p:nvGrpSpPr>
        <p:grpSpPr>
          <a:xfrm>
            <a:off x="1127448" y="1417090"/>
            <a:ext cx="10081120" cy="4748214"/>
            <a:chOff x="1127448" y="1417090"/>
            <a:chExt cx="10081120" cy="4748214"/>
          </a:xfrm>
        </p:grpSpPr>
        <p:cxnSp>
          <p:nvCxnSpPr>
            <p:cNvPr id="4" name="3 Conector recto"/>
            <p:cNvCxnSpPr>
              <a:cxnSpLocks/>
              <a:stCxn id="5" idx="0"/>
              <a:endCxn id="7" idx="2"/>
            </p:cNvCxnSpPr>
            <p:nvPr/>
          </p:nvCxnSpPr>
          <p:spPr>
            <a:xfrm flipV="1">
              <a:off x="2027675" y="2875190"/>
              <a:ext cx="4111164"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4 Rectángulo redondeado"/>
            <p:cNvSpPr/>
            <p:nvPr/>
          </p:nvSpPr>
          <p:spPr>
            <a:xfrm>
              <a:off x="1129687" y="3314775"/>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T_11_Geologia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27118"/>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16" name="15 Rectángulo redondeado"/>
            <p:cNvSpPr/>
            <p:nvPr/>
          </p:nvSpPr>
          <p:spPr>
            <a:xfrm>
              <a:off x="3429765" y="3314775"/>
              <a:ext cx="197493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T_12_Geomorfologia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5699349" y="3314776"/>
              <a:ext cx="123690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T_13_Paisaje</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7331683" y="3339249"/>
              <a:ext cx="1489532"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T_14_Suelos</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1" name="20 Rectángulo redondeado"/>
            <p:cNvSpPr/>
            <p:nvPr/>
          </p:nvSpPr>
          <p:spPr>
            <a:xfrm>
              <a:off x="9233634" y="3339249"/>
              <a:ext cx="197493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T_15_Hidrologia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6" name="25 CuadroTexto"/>
            <p:cNvSpPr txBox="1"/>
            <p:nvPr/>
          </p:nvSpPr>
          <p:spPr>
            <a:xfrm>
              <a:off x="1127448" y="3969407"/>
              <a:ext cx="1953616"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ContactoGeologico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EstructuraFallaLineam</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DatoEstructuralGeol</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DiscontinuidadGeologica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UnidadGeologicaSuperficial</a:t>
              </a:r>
              <a:endParaRPr lang="es-CO" sz="1000" dirty="0">
                <a:latin typeface="Segoe UI Light" panose="020B0502040204020203" pitchFamily="34" charset="0"/>
                <a:cs typeface="Segoe UI Light" panose="020B0502040204020203" pitchFamily="34" charset="0"/>
              </a:endParaRPr>
            </a:p>
          </p:txBody>
        </p:sp>
        <p:cxnSp>
          <p:nvCxnSpPr>
            <p:cNvPr id="19" name="18 Conector recto"/>
            <p:cNvCxnSpPr>
              <a:cxnSpLocks/>
              <a:stCxn id="16" idx="0"/>
              <a:endCxn id="7" idx="2"/>
            </p:cNvCxnSpPr>
            <p:nvPr/>
          </p:nvCxnSpPr>
          <p:spPr>
            <a:xfrm flipV="1">
              <a:off x="4417232" y="2875190"/>
              <a:ext cx="1721607"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a:cxnSpLocks/>
              <a:stCxn id="17" idx="0"/>
              <a:endCxn id="7" idx="2"/>
            </p:cNvCxnSpPr>
            <p:nvPr/>
          </p:nvCxnSpPr>
          <p:spPr>
            <a:xfrm flipH="1" flipV="1">
              <a:off x="6138839" y="2875190"/>
              <a:ext cx="178962" cy="4395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a:stCxn id="18" idx="0"/>
              <a:endCxn id="7" idx="2"/>
            </p:cNvCxnSpPr>
            <p:nvPr/>
          </p:nvCxnSpPr>
          <p:spPr>
            <a:xfrm flipH="1" flipV="1">
              <a:off x="6138839" y="2875190"/>
              <a:ext cx="1937610"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21" idx="0"/>
              <a:endCxn id="7" idx="2"/>
            </p:cNvCxnSpPr>
            <p:nvPr/>
          </p:nvCxnSpPr>
          <p:spPr>
            <a:xfrm flipH="1" flipV="1">
              <a:off x="6138839" y="2875190"/>
              <a:ext cx="4082262"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17090"/>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solidFill>
                  <a:latin typeface="Segoe UI Light" panose="020B0502040204020203" pitchFamily="34" charset="0"/>
                  <a:cs typeface="Segoe UI Light" panose="020B0502040204020203" pitchFamily="34" charset="0"/>
                </a:rPr>
                <a:t>Geodatabase</a:t>
              </a:r>
              <a:r>
                <a:rPr lang="es-ES" dirty="0">
                  <a:solidFill>
                    <a:schemeClr val="bg1"/>
                  </a:solidFill>
                  <a:latin typeface="Segoe UI Light" panose="020B0502040204020203" pitchFamily="34" charset="0"/>
                  <a:cs typeface="Segoe UI Light" panose="020B0502040204020203" pitchFamily="34" charset="0"/>
                </a:rPr>
                <a:t>:</a:t>
              </a:r>
            </a:p>
            <a:p>
              <a:pPr algn="ctr"/>
              <a:r>
                <a:rPr lang="es-ES" dirty="0">
                  <a:solidFill>
                    <a:schemeClr val="bg1"/>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65162"/>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25 CuadroTexto"/>
            <p:cNvSpPr txBox="1"/>
            <p:nvPr/>
          </p:nvSpPr>
          <p:spPr>
            <a:xfrm>
              <a:off x="3392440" y="3969407"/>
              <a:ext cx="2148282"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UnidadGeomorfologicaIGAC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UnidadGeomorfologicaSGC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Pendiente</a:t>
              </a:r>
            </a:p>
          </p:txBody>
        </p:sp>
        <p:sp>
          <p:nvSpPr>
            <p:cNvPr id="51" name="25 CuadroTexto"/>
            <p:cNvSpPr txBox="1"/>
            <p:nvPr/>
          </p:nvSpPr>
          <p:spPr>
            <a:xfrm>
              <a:off x="5691354" y="3965607"/>
              <a:ext cx="141275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UnidadPaisaje</a:t>
              </a:r>
              <a:endParaRPr lang="es-CO" sz="1000" dirty="0">
                <a:latin typeface="Segoe UI Light" panose="020B0502040204020203" pitchFamily="34" charset="0"/>
                <a:cs typeface="Segoe UI Light" panose="020B0502040204020203" pitchFamily="34" charset="0"/>
              </a:endParaRPr>
            </a:p>
          </p:txBody>
        </p:sp>
        <p:sp>
          <p:nvSpPr>
            <p:cNvPr id="62" name="25 CuadroTexto"/>
            <p:cNvSpPr txBox="1"/>
            <p:nvPr/>
          </p:nvSpPr>
          <p:spPr>
            <a:xfrm>
              <a:off x="7331682" y="3933058"/>
              <a:ext cx="1572630"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Suelo</a:t>
              </a: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UsoActualSuelo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CapacidadUsoTierra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ConflictoUsoSuelo</a:t>
              </a:r>
              <a:endParaRPr lang="es-CO" sz="1000" dirty="0">
                <a:latin typeface="Segoe UI Light" panose="020B0502040204020203" pitchFamily="34" charset="0"/>
                <a:cs typeface="Segoe UI Light" panose="020B0502040204020203" pitchFamily="34" charset="0"/>
              </a:endParaRPr>
            </a:p>
          </p:txBody>
        </p:sp>
        <p:sp>
          <p:nvSpPr>
            <p:cNvPr id="66" name="25 CuadroTexto"/>
            <p:cNvSpPr txBox="1"/>
            <p:nvPr/>
          </p:nvSpPr>
          <p:spPr>
            <a:xfrm>
              <a:off x="9233634" y="3933057"/>
              <a:ext cx="197493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CuencaHidrografica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OcupacionCauce</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VertimientoVia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PuntoMuestreoAguaSuper</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UsosyUsuariosRecursoHidrico</a:t>
              </a:r>
              <a:endParaRPr lang="es-CO" sz="1000" dirty="0">
                <a:latin typeface="Segoe UI Light" panose="020B0502040204020203" pitchFamily="34" charset="0"/>
                <a:cs typeface="Segoe UI Light" panose="020B0502040204020203" pitchFamily="34" charset="0"/>
              </a:endParaRPr>
            </a:p>
          </p:txBody>
        </p:sp>
        <p:grpSp>
          <p:nvGrpSpPr>
            <p:cNvPr id="50" name="Grupo 49">
              <a:extLst>
                <a:ext uri="{FF2B5EF4-FFF2-40B4-BE49-F238E27FC236}">
                  <a16:creationId xmlns:a16="http://schemas.microsoft.com/office/drawing/2014/main" id="{03F1A7C0-A5E7-434A-BC91-1CDCB3D160B0}"/>
                </a:ext>
              </a:extLst>
            </p:cNvPr>
            <p:cNvGrpSpPr/>
            <p:nvPr/>
          </p:nvGrpSpPr>
          <p:grpSpPr>
            <a:xfrm>
              <a:off x="2489099" y="5903694"/>
              <a:ext cx="6854028" cy="261610"/>
              <a:chOff x="2711625" y="6356873"/>
              <a:chExt cx="6854028" cy="261610"/>
            </a:xfrm>
          </p:grpSpPr>
          <p:sp>
            <p:nvSpPr>
              <p:cNvPr id="52" name="33 Rectángulo redondeado">
                <a:extLst>
                  <a:ext uri="{FF2B5EF4-FFF2-40B4-BE49-F238E27FC236}">
                    <a16:creationId xmlns:a16="http://schemas.microsoft.com/office/drawing/2014/main" id="{F3DBDD75-6031-48F2-8395-E5BEDF65C0E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3" name="39 CuadroTexto">
                <a:extLst>
                  <a:ext uri="{FF2B5EF4-FFF2-40B4-BE49-F238E27FC236}">
                    <a16:creationId xmlns:a16="http://schemas.microsoft.com/office/drawing/2014/main" id="{7ACEFF0D-273F-4BC5-B510-E6686BB62428}"/>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54" name="34 Rectángulo redondeado">
                <a:extLst>
                  <a:ext uri="{FF2B5EF4-FFF2-40B4-BE49-F238E27FC236}">
                    <a16:creationId xmlns:a16="http://schemas.microsoft.com/office/drawing/2014/main" id="{78163317-5E79-416D-81AC-48908C6E6E3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55" name="6 Rectángulo redondeado">
                <a:extLst>
                  <a:ext uri="{FF2B5EF4-FFF2-40B4-BE49-F238E27FC236}">
                    <a16:creationId xmlns:a16="http://schemas.microsoft.com/office/drawing/2014/main" id="{349D5E1D-93A1-4A66-80FB-C6A7E57EFDD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8" name="Conector recto de flecha 57">
                <a:extLst>
                  <a:ext uri="{FF2B5EF4-FFF2-40B4-BE49-F238E27FC236}">
                    <a16:creationId xmlns:a16="http://schemas.microsoft.com/office/drawing/2014/main" id="{3A8D9AEE-0EB8-4116-AC5E-6AEA26315794}"/>
                  </a:ext>
                </a:extLst>
              </p:cNvPr>
              <p:cNvCxnSpPr>
                <a:cxnSpLocks/>
                <a:stCxn id="54" idx="3"/>
                <a:endCxn id="5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B7583B1-E985-4F1C-9C37-83E3BF98A527}"/>
                  </a:ext>
                </a:extLst>
              </p:cNvPr>
              <p:cNvCxnSpPr>
                <a:cxnSpLocks/>
                <a:stCxn id="55" idx="3"/>
                <a:endCxn id="5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2BED2603-64FD-4C4F-AFED-2D7B45D919CF}"/>
                  </a:ext>
                </a:extLst>
              </p:cNvPr>
              <p:cNvCxnSpPr>
                <a:cxnSpLocks/>
                <a:stCxn id="52" idx="3"/>
                <a:endCxn id="5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grpSp>
      <p:pic>
        <p:nvPicPr>
          <p:cNvPr id="32" name="Imagen 31">
            <a:extLst>
              <a:ext uri="{FF2B5EF4-FFF2-40B4-BE49-F238E27FC236}">
                <a16:creationId xmlns:a16="http://schemas.microsoft.com/office/drawing/2014/main" id="{E8AC62D4-C6E6-4747-9469-CBB7AB725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3570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2</a:t>
            </a:r>
            <a:endParaRPr lang="es-CO" sz="1500" dirty="0">
              <a:latin typeface="Segoe UI Light" panose="020B0502040204020203" pitchFamily="34" charset="0"/>
              <a:cs typeface="Segoe UI Light" panose="020B0502040204020203" pitchFamily="34" charset="0"/>
            </a:endParaRPr>
          </a:p>
        </p:txBody>
      </p:sp>
      <p:pic>
        <p:nvPicPr>
          <p:cNvPr id="27" name="Imagen 26">
            <a:extLst>
              <a:ext uri="{FF2B5EF4-FFF2-40B4-BE49-F238E27FC236}">
                <a16:creationId xmlns:a16="http://schemas.microsoft.com/office/drawing/2014/main" id="{97BEC713-D9F7-47F0-B18B-9639C1D99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343" y="0"/>
            <a:ext cx="676657" cy="271273"/>
          </a:xfrm>
          <a:prstGeom prst="rect">
            <a:avLst/>
          </a:prstGeom>
        </p:spPr>
      </p:pic>
      <p:pic>
        <p:nvPicPr>
          <p:cNvPr id="30" name="Imagen 29">
            <a:extLst>
              <a:ext uri="{FF2B5EF4-FFF2-40B4-BE49-F238E27FC236}">
                <a16:creationId xmlns:a16="http://schemas.microsoft.com/office/drawing/2014/main" id="{F2FC56DF-1760-4DA3-85F4-EF0A4E03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32" name="1 Título">
            <a:extLst>
              <a:ext uri="{FF2B5EF4-FFF2-40B4-BE49-F238E27FC236}">
                <a16:creationId xmlns:a16="http://schemas.microsoft.com/office/drawing/2014/main" id="{E83AAF9F-0F0B-4ED8-B2FD-63C7E00BCB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3" name="Group 2">
            <a:extLst>
              <a:ext uri="{FF2B5EF4-FFF2-40B4-BE49-F238E27FC236}">
                <a16:creationId xmlns:a16="http://schemas.microsoft.com/office/drawing/2014/main" id="{2EEF7D36-64B6-1749-1E57-186175FCAF61}"/>
              </a:ext>
            </a:extLst>
          </p:cNvPr>
          <p:cNvGrpSpPr/>
          <p:nvPr/>
        </p:nvGrpSpPr>
        <p:grpSpPr>
          <a:xfrm>
            <a:off x="1390365" y="1124744"/>
            <a:ext cx="9018129" cy="5168112"/>
            <a:chOff x="1390365" y="1124744"/>
            <a:chExt cx="9018129" cy="5168112"/>
          </a:xfrm>
        </p:grpSpPr>
        <p:sp>
          <p:nvSpPr>
            <p:cNvPr id="7" name="6 Rectángulo redondeado"/>
            <p:cNvSpPr/>
            <p:nvPr/>
          </p:nvSpPr>
          <p:spPr>
            <a:xfrm>
              <a:off x="4634170" y="193477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582844"/>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582845"/>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488117" y="2832699"/>
              <a:ext cx="194134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T_16_Hidrogeologia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2870276"/>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T_17_Geotecnia</a:t>
              </a:r>
              <a:endParaRPr lang="es-CO" sz="1200" dirty="0">
                <a:solidFill>
                  <a:schemeClr val="tx1"/>
                </a:solidFill>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458791" y="2582844"/>
              <a:ext cx="3680048"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582844"/>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2474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77281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2862141"/>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T_18_Atmosfera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2870276"/>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T_19_Clima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5" name="25 CuadroTexto"/>
            <p:cNvSpPr txBox="1"/>
            <p:nvPr/>
          </p:nvSpPr>
          <p:spPr>
            <a:xfrm>
              <a:off x="1390365" y="3494593"/>
              <a:ext cx="2257363"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UnidadHidrogeologica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ZonasRecarga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VulneraAcuiferos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PuntoHidrogeologico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SondeoElectricoVertical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CaptacionAguaSubter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Inyeccion</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3736182" y="3494593"/>
              <a:ext cx="201423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ZonificacionGeotecnica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MuestreoParamResistencia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494593"/>
              <a:ext cx="2080245"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EstacionMeteorologica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Isoyeta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Isoterma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ZonificacionClimatica</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489384"/>
              <a:ext cx="2274594"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FuenteLinealEmision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CalidadAire</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FuenteEmisionRuido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MonitoreoRuidoAmbiental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IsolineaSobrepresion</a:t>
              </a:r>
              <a:endParaRPr lang="es-CO" sz="1100" dirty="0">
                <a:latin typeface="Segoe UI Light" panose="020B0502040204020203" pitchFamily="34" charset="0"/>
                <a:cs typeface="Segoe UI Light" panose="020B0502040204020203" pitchFamily="34" charset="0"/>
              </a:endParaRPr>
            </a:p>
          </p:txBody>
        </p:sp>
      </p:grpSp>
      <p:grpSp>
        <p:nvGrpSpPr>
          <p:cNvPr id="33" name="Grupo 32">
            <a:extLst>
              <a:ext uri="{FF2B5EF4-FFF2-40B4-BE49-F238E27FC236}">
                <a16:creationId xmlns:a16="http://schemas.microsoft.com/office/drawing/2014/main" id="{550BE9E7-E34A-4C93-B122-7960DA1EF33F}"/>
              </a:ext>
            </a:extLst>
          </p:cNvPr>
          <p:cNvGrpSpPr/>
          <p:nvPr/>
        </p:nvGrpSpPr>
        <p:grpSpPr>
          <a:xfrm>
            <a:off x="2489099" y="6534348"/>
            <a:ext cx="6854028" cy="261610"/>
            <a:chOff x="2711625" y="6356873"/>
            <a:chExt cx="6854028" cy="261610"/>
          </a:xfrm>
        </p:grpSpPr>
        <p:sp>
          <p:nvSpPr>
            <p:cNvPr id="34" name="33 Rectángulo redondeado">
              <a:extLst>
                <a:ext uri="{FF2B5EF4-FFF2-40B4-BE49-F238E27FC236}">
                  <a16:creationId xmlns:a16="http://schemas.microsoft.com/office/drawing/2014/main" id="{BC8440E6-0E66-48B2-B8D7-E8BF9B8714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5" name="39 CuadroTexto">
              <a:extLst>
                <a:ext uri="{FF2B5EF4-FFF2-40B4-BE49-F238E27FC236}">
                  <a16:creationId xmlns:a16="http://schemas.microsoft.com/office/drawing/2014/main" id="{D9613567-1634-4CC2-A82B-C7EC74F68F9F}"/>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92D79E29-A5C2-4FD0-AD77-0D6595D84AA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7" name="6 Rectángulo redondeado">
              <a:extLst>
                <a:ext uri="{FF2B5EF4-FFF2-40B4-BE49-F238E27FC236}">
                  <a16:creationId xmlns:a16="http://schemas.microsoft.com/office/drawing/2014/main" id="{7B43BF5B-953E-4F29-956F-E6CB9B68CA29}"/>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8" name="Conector recto de flecha 37">
              <a:extLst>
                <a:ext uri="{FF2B5EF4-FFF2-40B4-BE49-F238E27FC236}">
                  <a16:creationId xmlns:a16="http://schemas.microsoft.com/office/drawing/2014/main" id="{EE343A78-F9EC-43B3-BC17-FA081B6A70A0}"/>
                </a:ext>
              </a:extLst>
            </p:cNvPr>
            <p:cNvCxnSpPr>
              <a:cxnSpLocks/>
              <a:stCxn id="36" idx="3"/>
              <a:endCxn id="37"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5546E1-73D5-4D72-BF9F-0FD6EB07EEEC}"/>
                </a:ext>
              </a:extLst>
            </p:cNvPr>
            <p:cNvCxnSpPr>
              <a:cxnSpLocks/>
              <a:stCxn id="37" idx="3"/>
              <a:endCxn id="34"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F46E67-2CD8-4C1F-9802-E005041595B5}"/>
                </a:ext>
              </a:extLst>
            </p:cNvPr>
            <p:cNvCxnSpPr>
              <a:cxnSpLocks/>
              <a:stCxn id="34" idx="3"/>
              <a:endCxn id="35"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33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67380"/>
            <a:ext cx="12192000" cy="369332"/>
          </a:xfrm>
          <a:prstGeom prst="rect">
            <a:avLst/>
          </a:prstGeom>
          <a:noFill/>
          <a:effectLst/>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del </a:t>
            </a:r>
            <a:r>
              <a:rPr lang="es-CO" dirty="0" err="1">
                <a:latin typeface="Segoe UI Light" panose="020B0502040204020203" pitchFamily="34" charset="0"/>
                <a:cs typeface="Segoe UI Light" panose="020B0502040204020203" pitchFamily="34" charset="0"/>
              </a:rPr>
              <a:t>Dataset</a:t>
            </a:r>
            <a:r>
              <a:rPr lang="es-CO" dirty="0">
                <a:latin typeface="Segoe UI Light" panose="020B0502040204020203" pitchFamily="34" charset="0"/>
                <a:cs typeface="Segoe UI Light" panose="020B0502040204020203" pitchFamily="34" charset="0"/>
              </a:rPr>
              <a:t> del Medio Abiótico en el nivel temático 11 de Geología.</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E36F04BD-D200-504C-291D-642DC4B6A18B}"/>
              </a:ext>
            </a:extLst>
          </p:cNvPr>
          <p:cNvGrpSpPr/>
          <p:nvPr/>
        </p:nvGrpSpPr>
        <p:grpSpPr>
          <a:xfrm>
            <a:off x="983432" y="922608"/>
            <a:ext cx="10729191" cy="5242696"/>
            <a:chOff x="983432" y="922608"/>
            <a:chExt cx="10729191" cy="5242696"/>
          </a:xfrm>
        </p:grpSpPr>
        <p:sp>
          <p:nvSpPr>
            <p:cNvPr id="25" name="24 Rectángulo redondeado"/>
            <p:cNvSpPr/>
            <p:nvPr/>
          </p:nvSpPr>
          <p:spPr>
            <a:xfrm>
              <a:off x="983432" y="3329027"/>
              <a:ext cx="1320058" cy="66672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200" dirty="0">
                <a:solidFill>
                  <a:schemeClr val="bg1"/>
                </a:solidFill>
                <a:latin typeface="Segoe UI Light" panose="020B0502040204020203" pitchFamily="34" charset="0"/>
                <a:cs typeface="Segoe UI Light" panose="020B0502040204020203" pitchFamily="34" charset="0"/>
              </a:endParaRPr>
            </a:p>
          </p:txBody>
        </p:sp>
        <p:sp>
          <p:nvSpPr>
            <p:cNvPr id="29" name="28 Rectángulo redondeado"/>
            <p:cNvSpPr/>
            <p:nvPr/>
          </p:nvSpPr>
          <p:spPr>
            <a:xfrm>
              <a:off x="2423431" y="3329027"/>
              <a:ext cx="1309091" cy="66672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General o medio abiótico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33 Conector recto"/>
            <p:cNvCxnSpPr>
              <a:cxnSpLocks/>
              <a:stCxn id="29" idx="1"/>
              <a:endCxn id="25" idx="3"/>
            </p:cNvCxnSpPr>
            <p:nvPr/>
          </p:nvCxnSpPr>
          <p:spPr>
            <a:xfrm flipH="1">
              <a:off x="2303490" y="3662387"/>
              <a:ext cx="119941" cy="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49" name="48 Rectángulo redondeado"/>
            <p:cNvSpPr/>
            <p:nvPr/>
          </p:nvSpPr>
          <p:spPr>
            <a:xfrm>
              <a:off x="4010061" y="3466282"/>
              <a:ext cx="1509715" cy="396044"/>
            </a:xfrm>
            <a:prstGeom prst="roundRect">
              <a:avLst/>
            </a:prstGeom>
            <a:solidFill>
              <a:schemeClr val="bg1">
                <a:lumMod val="9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marL="171450" indent="-171450" algn="ctr">
                <a:buFont typeface="Wingdings" pitchFamily="2" charset="2"/>
                <a:buChar char="ü"/>
              </a:pPr>
              <a:r>
                <a:rPr lang="es-ES" sz="1100" dirty="0">
                  <a:solidFill>
                    <a:schemeClr val="tx1"/>
                  </a:solidFill>
                  <a:latin typeface="Segoe UI Light" panose="020B0502040204020203" pitchFamily="34" charset="0"/>
                  <a:cs typeface="Segoe UI Light" panose="020B0502040204020203" pitchFamily="34" charset="0"/>
                </a:rPr>
                <a:t>T_11_Geologia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50" name="49 Conector recto"/>
            <p:cNvCxnSpPr>
              <a:cxnSpLocks/>
              <a:stCxn id="49" idx="1"/>
              <a:endCxn id="29" idx="3"/>
            </p:cNvCxnSpPr>
            <p:nvPr/>
          </p:nvCxnSpPr>
          <p:spPr>
            <a:xfrm flipH="1" flipV="1">
              <a:off x="3732522" y="3662387"/>
              <a:ext cx="277539" cy="1917"/>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6122182" y="922608"/>
              <a:ext cx="5590441" cy="553019"/>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(PL): </a:t>
              </a:r>
              <a:r>
                <a:rPr lang="es-CO" sz="1100" dirty="0">
                  <a:solidFill>
                    <a:schemeClr val="tx1"/>
                  </a:solidFill>
                  <a:latin typeface="Segoe UI Light" panose="020B0502040204020203" pitchFamily="34" charset="0"/>
                  <a:cs typeface="Segoe UI Light" panose="020B0502040204020203" pitchFamily="34" charset="0"/>
                </a:rPr>
                <a:t>Comprende la delimitación y clasificación de una formación geológica que representa la estructura e historia del desarrollo de la corteza terrestre y sus capas más profundas.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2" name="51 Rectángulo redondeado"/>
            <p:cNvSpPr/>
            <p:nvPr/>
          </p:nvSpPr>
          <p:spPr>
            <a:xfrm>
              <a:off x="6122182" y="1599296"/>
              <a:ext cx="5590441" cy="2661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Contacto Geológico (L): </a:t>
              </a:r>
              <a:r>
                <a:rPr lang="es-CO" sz="1100" dirty="0">
                  <a:solidFill>
                    <a:schemeClr val="tx1"/>
                  </a:solidFill>
                  <a:latin typeface="Segoe UI Light" panose="020B0502040204020203" pitchFamily="34" charset="0"/>
                  <a:cs typeface="Segoe UI Light" panose="020B0502040204020203" pitchFamily="34" charset="0"/>
                </a:rPr>
                <a:t>Corresponde los límites de las unidades geológicas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3" name="52 Rectángulo redondeado"/>
            <p:cNvSpPr/>
            <p:nvPr/>
          </p:nvSpPr>
          <p:spPr>
            <a:xfrm>
              <a:off x="6122182" y="1960318"/>
              <a:ext cx="5590441" cy="56054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Falla Línea m (L): </a:t>
              </a:r>
              <a:r>
                <a:rPr lang="es-CO" sz="1100" dirty="0">
                  <a:solidFill>
                    <a:schemeClr val="tx1"/>
                  </a:solidFill>
                  <a:latin typeface="Segoe UI Light" panose="020B0502040204020203" pitchFamily="34" charset="0"/>
                  <a:cs typeface="Segoe UI Light" panose="020B0502040204020203" pitchFamily="34" charset="0"/>
                </a:rPr>
                <a:t>Equivale a los trazados de las estructuras de fallas y lineamientos geológicos en la superficie terrestre que implican ruptura de la corteza con o sin desplazamiento.</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4" name="53 Rectángulo redondeado"/>
            <p:cNvSpPr/>
            <p:nvPr/>
          </p:nvSpPr>
          <p:spPr>
            <a:xfrm>
              <a:off x="6129271" y="2590171"/>
              <a:ext cx="5582306" cy="574784"/>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LN (L): </a:t>
              </a:r>
              <a:r>
                <a:rPr lang="es-CO" sz="1100" dirty="0">
                  <a:solidFill>
                    <a:schemeClr val="tx1"/>
                  </a:solidFill>
                  <a:latin typeface="Segoe UI Light" panose="020B0502040204020203" pitchFamily="34" charset="0"/>
                  <a:cs typeface="Segoe UI Light" panose="020B0502040204020203" pitchFamily="34" charset="0"/>
                </a:rPr>
                <a:t>Corresponde a los trazados que definen los ejes de las estructuras lineales de pliegues geológicos con buzamiento en una o dos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6122182" y="3244260"/>
              <a:ext cx="5590441" cy="56295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PT (P): </a:t>
              </a:r>
              <a:r>
                <a:rPr lang="es-CO" sz="1100" dirty="0">
                  <a:solidFill>
                    <a:schemeClr val="tx1"/>
                  </a:solidFill>
                  <a:latin typeface="Segoe UI Light" panose="020B0502040204020203" pitchFamily="34" charset="0"/>
                  <a:cs typeface="Segoe UI Light" panose="020B0502040204020203" pitchFamily="34" charset="0"/>
                </a:rPr>
                <a:t>Corresponde al punto convergente o divergente de otras estructuras puntuales de pliegues geológicos con buzamientos hacia todas las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7" name="56 Rectángulo redondeado"/>
            <p:cNvSpPr/>
            <p:nvPr/>
          </p:nvSpPr>
          <p:spPr>
            <a:xfrm>
              <a:off x="6122182" y="3886523"/>
              <a:ext cx="5590441" cy="396044"/>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Dato Estructural Geológico (P): </a:t>
              </a:r>
              <a:r>
                <a:rPr lang="es-CO" sz="1100" dirty="0">
                  <a:solidFill>
                    <a:schemeClr val="tx1"/>
                  </a:solidFill>
                  <a:latin typeface="Segoe UI Light" panose="020B0502040204020203" pitchFamily="34" charset="0"/>
                  <a:cs typeface="Segoe UI Light" panose="020B0502040204020203" pitchFamily="34" charset="0"/>
                </a:rPr>
                <a:t>Comprende datos estructurales geológicos puntuales.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8" name="57 Rectángulo redondeado"/>
            <p:cNvSpPr/>
            <p:nvPr/>
          </p:nvSpPr>
          <p:spPr>
            <a:xfrm>
              <a:off x="6122182" y="4367899"/>
              <a:ext cx="5590441" cy="410951"/>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PT (P): </a:t>
              </a:r>
              <a:r>
                <a:rPr lang="es-CO" sz="1100" dirty="0">
                  <a:solidFill>
                    <a:schemeClr val="tx1"/>
                  </a:solidFill>
                  <a:latin typeface="Segoe UI Light" panose="020B0502040204020203" pitchFamily="34" charset="0"/>
                  <a:cs typeface="Segoe UI Light" panose="020B0502040204020203" pitchFamily="34" charset="0"/>
                </a:rPr>
                <a:t>Corresponde a los sitios (puntos)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9" name="58 Conector recto"/>
            <p:cNvCxnSpPr>
              <a:cxnSpLocks/>
              <a:stCxn id="51" idx="1"/>
              <a:endCxn id="49" idx="3"/>
            </p:cNvCxnSpPr>
            <p:nvPr/>
          </p:nvCxnSpPr>
          <p:spPr>
            <a:xfrm flipH="1">
              <a:off x="5519776" y="1199118"/>
              <a:ext cx="602406" cy="246518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a:cxnSpLocks/>
              <a:stCxn id="52" idx="1"/>
              <a:endCxn id="49" idx="3"/>
            </p:cNvCxnSpPr>
            <p:nvPr/>
          </p:nvCxnSpPr>
          <p:spPr>
            <a:xfrm flipH="1">
              <a:off x="5519776" y="1732384"/>
              <a:ext cx="602406" cy="193192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a:cxnSpLocks/>
              <a:stCxn id="53" idx="1"/>
              <a:endCxn id="49" idx="3"/>
            </p:cNvCxnSpPr>
            <p:nvPr/>
          </p:nvCxnSpPr>
          <p:spPr>
            <a:xfrm flipH="1">
              <a:off x="5519776" y="2240591"/>
              <a:ext cx="602406" cy="1423713"/>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54" idx="1"/>
              <a:endCxn id="49" idx="3"/>
            </p:cNvCxnSpPr>
            <p:nvPr/>
          </p:nvCxnSpPr>
          <p:spPr>
            <a:xfrm flipH="1">
              <a:off x="5519776" y="2877563"/>
              <a:ext cx="609495" cy="7867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cxnSpLocks/>
              <a:stCxn id="55" idx="1"/>
              <a:endCxn id="49" idx="3"/>
            </p:cNvCxnSpPr>
            <p:nvPr/>
          </p:nvCxnSpPr>
          <p:spPr>
            <a:xfrm flipH="1">
              <a:off x="5519776" y="3525739"/>
              <a:ext cx="602406" cy="138565"/>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69 Conector recto"/>
            <p:cNvCxnSpPr>
              <a:cxnSpLocks/>
              <a:stCxn id="57" idx="1"/>
              <a:endCxn id="49" idx="3"/>
            </p:cNvCxnSpPr>
            <p:nvPr/>
          </p:nvCxnSpPr>
          <p:spPr>
            <a:xfrm flipH="1" flipV="1">
              <a:off x="5519776" y="3664304"/>
              <a:ext cx="602406" cy="4202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72 Conector recto"/>
            <p:cNvCxnSpPr>
              <a:cxnSpLocks/>
              <a:stCxn id="58" idx="1"/>
              <a:endCxn id="49" idx="3"/>
            </p:cNvCxnSpPr>
            <p:nvPr/>
          </p:nvCxnSpPr>
          <p:spPr>
            <a:xfrm flipH="1" flipV="1">
              <a:off x="5519776" y="3664304"/>
              <a:ext cx="602406" cy="90907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1759281" y="4609848"/>
              <a:ext cx="964245" cy="577081"/>
            </a:xfrm>
            <a:prstGeom prst="rect">
              <a:avLst/>
            </a:prstGeom>
            <a:noFill/>
            <a:effectLst/>
          </p:spPr>
          <p:txBody>
            <a:bodyPr wrap="square" rtlCol="0">
              <a:spAutoFit/>
            </a:bodyPr>
            <a:lstStyle/>
            <a:p>
              <a:pPr algn="ctr"/>
              <a:r>
                <a:rPr lang="es-ES" sz="1050" dirty="0">
                  <a:latin typeface="Segoe UI Light" panose="020B0502040204020203" pitchFamily="34" charset="0"/>
                  <a:cs typeface="Segoe UI Light" panose="020B0502040204020203" pitchFamily="34" charset="0"/>
                </a:rPr>
                <a:t>PL: Polígono</a:t>
              </a:r>
            </a:p>
            <a:p>
              <a:pPr algn="ctr"/>
              <a:r>
                <a:rPr lang="es-ES" sz="1050" dirty="0">
                  <a:latin typeface="Segoe UI Light" panose="020B0502040204020203" pitchFamily="34" charset="0"/>
                  <a:cs typeface="Segoe UI Light" panose="020B0502040204020203" pitchFamily="34" charset="0"/>
                </a:rPr>
                <a:t>L: Línea</a:t>
              </a:r>
            </a:p>
            <a:p>
              <a:pPr algn="ctr"/>
              <a:r>
                <a:rPr lang="es-ES" sz="1050" dirty="0">
                  <a:latin typeface="Segoe UI Light" panose="020B0502040204020203" pitchFamily="34" charset="0"/>
                  <a:cs typeface="Segoe UI Light" panose="020B0502040204020203" pitchFamily="34" charset="0"/>
                </a:rPr>
                <a:t>P: Punto</a:t>
              </a:r>
            </a:p>
          </p:txBody>
        </p:sp>
        <p:sp>
          <p:nvSpPr>
            <p:cNvPr id="42" name="57 Rectángulo redondeado"/>
            <p:cNvSpPr/>
            <p:nvPr/>
          </p:nvSpPr>
          <p:spPr>
            <a:xfrm>
              <a:off x="6122182" y="4851731"/>
              <a:ext cx="5590441" cy="42221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PG (PL): </a:t>
              </a:r>
              <a:r>
                <a:rPr lang="es-CO" sz="1100" dirty="0">
                  <a:solidFill>
                    <a:schemeClr val="tx1"/>
                  </a:solidFill>
                  <a:latin typeface="Segoe UI Light" panose="020B0502040204020203" pitchFamily="34" charset="0"/>
                  <a:cs typeface="Segoe UI Light" panose="020B0502040204020203" pitchFamily="34" charset="0"/>
                </a:rPr>
                <a:t>Corresponde a los sitios (áreas)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8" name="72 Conector recto"/>
            <p:cNvCxnSpPr>
              <a:cxnSpLocks/>
              <a:stCxn id="42" idx="1"/>
              <a:endCxn id="49" idx="3"/>
            </p:cNvCxnSpPr>
            <p:nvPr/>
          </p:nvCxnSpPr>
          <p:spPr>
            <a:xfrm flipH="1" flipV="1">
              <a:off x="5519776" y="3664304"/>
              <a:ext cx="602406" cy="139853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72" name="57 Rectángulo redondeado"/>
            <p:cNvSpPr/>
            <p:nvPr/>
          </p:nvSpPr>
          <p:spPr>
            <a:xfrm>
              <a:off x="6122182" y="5339529"/>
              <a:ext cx="5590441" cy="24357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Discontinuidad Geológica (L): </a:t>
              </a:r>
              <a:r>
                <a:rPr lang="es-CO" sz="1100" dirty="0">
                  <a:solidFill>
                    <a:schemeClr val="tx1"/>
                  </a:solidFill>
                  <a:latin typeface="Segoe UI Light" panose="020B0502040204020203" pitchFamily="34" charset="0"/>
                  <a:cs typeface="Segoe UI Light" panose="020B0502040204020203" pitchFamily="34" charset="0"/>
                </a:rPr>
                <a:t>Caracterización de las discontinuidades superficiales. </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74" name="72 Conector recto"/>
            <p:cNvCxnSpPr>
              <a:cxnSpLocks/>
              <a:stCxn id="72" idx="1"/>
              <a:endCxn id="49" idx="3"/>
            </p:cNvCxnSpPr>
            <p:nvPr/>
          </p:nvCxnSpPr>
          <p:spPr>
            <a:xfrm flipH="1" flipV="1">
              <a:off x="5519776" y="3664304"/>
              <a:ext cx="602406" cy="1797014"/>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86" name="57 Rectángulo redondeado"/>
            <p:cNvSpPr/>
            <p:nvPr/>
          </p:nvSpPr>
          <p:spPr>
            <a:xfrm>
              <a:off x="6122182" y="5641422"/>
              <a:ext cx="5590441" cy="523882"/>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Superficial (PL): </a:t>
              </a:r>
              <a:r>
                <a:rPr lang="es-CO" sz="1100" dirty="0">
                  <a:solidFill>
                    <a:schemeClr val="tx1"/>
                  </a:solidFill>
                  <a:latin typeface="Segoe UI Light" panose="020B0502040204020203" pitchFamily="34" charset="0"/>
                  <a:cs typeface="Segoe UI Light" panose="020B0502040204020203" pitchFamily="34" charset="0"/>
                </a:rPr>
                <a:t>Corresponde a las unidades de roca y suelos de depósitos o residuales, desde el punto de vista geológico, analizados con fines ingenieriles y de estabilidad.</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87" name="72 Conector recto"/>
            <p:cNvCxnSpPr>
              <a:cxnSpLocks/>
              <a:stCxn id="86" idx="1"/>
              <a:endCxn id="49" idx="3"/>
            </p:cNvCxnSpPr>
            <p:nvPr/>
          </p:nvCxnSpPr>
          <p:spPr>
            <a:xfrm flipH="1" flipV="1">
              <a:off x="5519776" y="3664304"/>
              <a:ext cx="602406" cy="2239059"/>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grpSp>
      <p:pic>
        <p:nvPicPr>
          <p:cNvPr id="40" name="Imagen 39">
            <a:extLst>
              <a:ext uri="{FF2B5EF4-FFF2-40B4-BE49-F238E27FC236}">
                <a16:creationId xmlns:a16="http://schemas.microsoft.com/office/drawing/2014/main" id="{760C7492-4FD6-44CA-9DA4-0509736B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41" name="Grupo 40">
            <a:extLst>
              <a:ext uri="{FF2B5EF4-FFF2-40B4-BE49-F238E27FC236}">
                <a16:creationId xmlns:a16="http://schemas.microsoft.com/office/drawing/2014/main" id="{CDF360F1-F054-4B2D-A7F8-1AD7F5713AFD}"/>
              </a:ext>
            </a:extLst>
          </p:cNvPr>
          <p:cNvGrpSpPr/>
          <p:nvPr/>
        </p:nvGrpSpPr>
        <p:grpSpPr>
          <a:xfrm>
            <a:off x="2489099" y="6534348"/>
            <a:ext cx="6854028" cy="261610"/>
            <a:chOff x="2711625" y="6356873"/>
            <a:chExt cx="6854028" cy="261610"/>
          </a:xfrm>
        </p:grpSpPr>
        <p:sp>
          <p:nvSpPr>
            <p:cNvPr id="43" name="33 Rectángulo redondeado">
              <a:extLst>
                <a:ext uri="{FF2B5EF4-FFF2-40B4-BE49-F238E27FC236}">
                  <a16:creationId xmlns:a16="http://schemas.microsoft.com/office/drawing/2014/main" id="{6EEC5E24-05C4-4813-B190-CF1222F02D96}"/>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44" name="39 CuadroTexto">
              <a:extLst>
                <a:ext uri="{FF2B5EF4-FFF2-40B4-BE49-F238E27FC236}">
                  <a16:creationId xmlns:a16="http://schemas.microsoft.com/office/drawing/2014/main" id="{2197B446-979A-4B70-8424-ED0D34264EE3}"/>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5" name="34 Rectángulo redondeado">
              <a:extLst>
                <a:ext uri="{FF2B5EF4-FFF2-40B4-BE49-F238E27FC236}">
                  <a16:creationId xmlns:a16="http://schemas.microsoft.com/office/drawing/2014/main" id="{1C833EEB-6C07-4EC6-9A86-E147DDFD770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6" name="6 Rectángulo redondeado">
              <a:extLst>
                <a:ext uri="{FF2B5EF4-FFF2-40B4-BE49-F238E27FC236}">
                  <a16:creationId xmlns:a16="http://schemas.microsoft.com/office/drawing/2014/main" id="{9D129441-17DF-44C4-84D6-813D441E371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7" name="Conector recto de flecha 46">
              <a:extLst>
                <a:ext uri="{FF2B5EF4-FFF2-40B4-BE49-F238E27FC236}">
                  <a16:creationId xmlns:a16="http://schemas.microsoft.com/office/drawing/2014/main" id="{994E89EF-41A9-4A61-8894-BB45A61B34E1}"/>
                </a:ext>
              </a:extLst>
            </p:cNvPr>
            <p:cNvCxnSpPr>
              <a:cxnSpLocks/>
              <a:stCxn id="45" idx="3"/>
              <a:endCxn id="46"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E5EA68E-5B14-4663-B708-710638415CA2}"/>
                </a:ext>
              </a:extLst>
            </p:cNvPr>
            <p:cNvCxnSpPr>
              <a:cxnSpLocks/>
              <a:stCxn id="46" idx="3"/>
              <a:endCxn id="43"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28C616D-2542-4825-801A-1761FE90AFCB}"/>
                </a:ext>
              </a:extLst>
            </p:cNvPr>
            <p:cNvCxnSpPr>
              <a:cxnSpLocks/>
              <a:stCxn id="43" idx="3"/>
              <a:endCxn id="44"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63" name="1 Título">
            <a:extLst>
              <a:ext uri="{FF2B5EF4-FFF2-40B4-BE49-F238E27FC236}">
                <a16:creationId xmlns:a16="http://schemas.microsoft.com/office/drawing/2014/main" id="{37FD8496-6984-4F52-A59E-C74BB1D9778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5793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393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la tabla de datos geográfica de Unidad Geológica</a:t>
            </a:r>
            <a:endParaRPr lang="es-CO" sz="1500" dirty="0">
              <a:latin typeface="Segoe UI Light" panose="020B0502040204020203"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1340E505-037A-224F-CA0D-10FD49F2D544}"/>
              </a:ext>
            </a:extLst>
          </p:cNvPr>
          <p:cNvGrpSpPr/>
          <p:nvPr/>
        </p:nvGrpSpPr>
        <p:grpSpPr>
          <a:xfrm>
            <a:off x="1307116" y="1014284"/>
            <a:ext cx="9469404" cy="5511060"/>
            <a:chOff x="1307116" y="1014284"/>
            <a:chExt cx="9469404" cy="5511060"/>
          </a:xfrm>
        </p:grpSpPr>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07116" y="1014284"/>
              <a:ext cx="9469404" cy="3278812"/>
            </a:xfrm>
            <a:prstGeom prst="rect">
              <a:avLst/>
            </a:prstGeom>
          </p:spPr>
        </p:pic>
        <p:pic>
          <p:nvPicPr>
            <p:cNvPr id="3" name="Picture 2"/>
            <p:cNvPicPr>
              <a:picLocks noChangeAspect="1"/>
            </p:cNvPicPr>
            <p:nvPr/>
          </p:nvPicPr>
          <p:blipFill>
            <a:blip r:embed="rId4"/>
            <a:stretch>
              <a:fillRect/>
            </a:stretch>
          </p:blipFill>
          <p:spPr>
            <a:xfrm>
              <a:off x="7451592" y="2711564"/>
              <a:ext cx="3099082" cy="38137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346049" y="4437113"/>
              <a:ext cx="2823451" cy="956089"/>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302916" y="4436418"/>
              <a:ext cx="2812590" cy="2088926"/>
            </a:xfrm>
            <a:prstGeom prst="rect">
              <a:avLst/>
            </a:prstGeom>
          </p:spPr>
        </p:pic>
      </p:grpSp>
      <p:pic>
        <p:nvPicPr>
          <p:cNvPr id="9" name="Imagen 8">
            <a:extLst>
              <a:ext uri="{FF2B5EF4-FFF2-40B4-BE49-F238E27FC236}">
                <a16:creationId xmlns:a16="http://schemas.microsoft.com/office/drawing/2014/main" id="{CED69962-BB29-45F5-BA56-96A3F9C22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F23D6F50-FF85-4CB7-9364-F1249C6AED2D}"/>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56601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Biótico</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60F2DC58-B95C-4E2E-E98A-6CA3B1FABCDE}"/>
              </a:ext>
            </a:extLst>
          </p:cNvPr>
          <p:cNvGrpSpPr/>
          <p:nvPr/>
        </p:nvGrpSpPr>
        <p:grpSpPr>
          <a:xfrm>
            <a:off x="4761159" y="1372241"/>
            <a:ext cx="3009337" cy="4135805"/>
            <a:chOff x="4761159" y="1372241"/>
            <a:chExt cx="3009337" cy="4135805"/>
          </a:xfrm>
        </p:grpSpPr>
        <p:sp>
          <p:nvSpPr>
            <p:cNvPr id="7" name="6 Rectángulo redondeado"/>
            <p:cNvSpPr/>
            <p:nvPr/>
          </p:nvSpPr>
          <p:spPr>
            <a:xfrm>
              <a:off x="4761159" y="2182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761160" y="2986626"/>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T_20_Biotico_Conti_Coste</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6265828" y="2830341"/>
              <a:ext cx="0"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761159" y="1372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265827" y="2020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5240899" y="3645887"/>
              <a:ext cx="208388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Ecosistema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CoberturaTierra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PuntoMuestreoFlora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SitioImportanciaCostero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SitioImportanciaContinental</a:t>
              </a:r>
              <a:endParaRPr lang="es-CO" sz="1100" dirty="0">
                <a:latin typeface="Segoe UI Light" panose="020B0502040204020203" pitchFamily="34" charset="0"/>
                <a:cs typeface="Segoe UI Light" panose="020B0502040204020203" pitchFamily="34" charset="0"/>
              </a:endParaRPr>
            </a:p>
          </p:txBody>
        </p:sp>
      </p:grpSp>
      <p:pic>
        <p:nvPicPr>
          <p:cNvPr id="20" name="Imagen 19">
            <a:extLst>
              <a:ext uri="{FF2B5EF4-FFF2-40B4-BE49-F238E27FC236}">
                <a16:creationId xmlns:a16="http://schemas.microsoft.com/office/drawing/2014/main" id="{A11A416C-7F1F-423C-A7E9-8098E035B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1" name="Grupo 20">
            <a:extLst>
              <a:ext uri="{FF2B5EF4-FFF2-40B4-BE49-F238E27FC236}">
                <a16:creationId xmlns:a16="http://schemas.microsoft.com/office/drawing/2014/main" id="{70DAE295-A15B-4244-81AC-625F26E5AEF9}"/>
              </a:ext>
            </a:extLst>
          </p:cNvPr>
          <p:cNvGrpSpPr/>
          <p:nvPr/>
        </p:nvGrpSpPr>
        <p:grpSpPr>
          <a:xfrm>
            <a:off x="2489099" y="6534348"/>
            <a:ext cx="6854028" cy="261610"/>
            <a:chOff x="2711625" y="6356873"/>
            <a:chExt cx="6854028" cy="261610"/>
          </a:xfrm>
        </p:grpSpPr>
        <p:sp>
          <p:nvSpPr>
            <p:cNvPr id="22" name="33 Rectángulo redondeado">
              <a:extLst>
                <a:ext uri="{FF2B5EF4-FFF2-40B4-BE49-F238E27FC236}">
                  <a16:creationId xmlns:a16="http://schemas.microsoft.com/office/drawing/2014/main" id="{DE888BB1-404C-4EEC-9A6D-4D5C8A982369}"/>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23" name="39 CuadroTexto">
              <a:extLst>
                <a:ext uri="{FF2B5EF4-FFF2-40B4-BE49-F238E27FC236}">
                  <a16:creationId xmlns:a16="http://schemas.microsoft.com/office/drawing/2014/main" id="{1D1A92CB-B968-4873-BEFA-256BBDC4823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24" name="34 Rectángulo redondeado">
              <a:extLst>
                <a:ext uri="{FF2B5EF4-FFF2-40B4-BE49-F238E27FC236}">
                  <a16:creationId xmlns:a16="http://schemas.microsoft.com/office/drawing/2014/main" id="{8537F0D8-CAE8-4839-808A-877A01FEE969}"/>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25" name="6 Rectángulo redondeado">
              <a:extLst>
                <a:ext uri="{FF2B5EF4-FFF2-40B4-BE49-F238E27FC236}">
                  <a16:creationId xmlns:a16="http://schemas.microsoft.com/office/drawing/2014/main" id="{4EA8CDA3-C147-4CAD-9DB0-A1A5B728742E}"/>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26" name="Conector recto de flecha 25">
              <a:extLst>
                <a:ext uri="{FF2B5EF4-FFF2-40B4-BE49-F238E27FC236}">
                  <a16:creationId xmlns:a16="http://schemas.microsoft.com/office/drawing/2014/main" id="{C6B4D07A-A874-4F19-882D-04F9E13F65FD}"/>
                </a:ext>
              </a:extLst>
            </p:cNvPr>
            <p:cNvCxnSpPr>
              <a:cxnSpLocks/>
              <a:stCxn id="24" idx="3"/>
              <a:endCxn id="2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D1E4642-2A45-4696-B825-8E47A8EF56CE}"/>
                </a:ext>
              </a:extLst>
            </p:cNvPr>
            <p:cNvCxnSpPr>
              <a:cxnSpLocks/>
              <a:stCxn id="25" idx="3"/>
              <a:endCxn id="2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77ADDF7-7DD0-4C16-9DA4-6CCF1F3E8F95}"/>
                </a:ext>
              </a:extLst>
            </p:cNvPr>
            <p:cNvCxnSpPr>
              <a:cxnSpLocks/>
              <a:stCxn id="22" idx="3"/>
              <a:endCxn id="2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29" name="1 Título">
            <a:extLst>
              <a:ext uri="{FF2B5EF4-FFF2-40B4-BE49-F238E27FC236}">
                <a16:creationId xmlns:a16="http://schemas.microsoft.com/office/drawing/2014/main" id="{D906C6CC-1CAB-421D-8DE4-BC4C7713183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85104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Marino - Offshore</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968BE9F4-C2E6-6FD8-D439-E93A52E32314}"/>
              </a:ext>
            </a:extLst>
          </p:cNvPr>
          <p:cNvGrpSpPr/>
          <p:nvPr/>
        </p:nvGrpSpPr>
        <p:grpSpPr>
          <a:xfrm>
            <a:off x="4411644" y="1203817"/>
            <a:ext cx="3009337" cy="4855885"/>
            <a:chOff x="4411644" y="1203817"/>
            <a:chExt cx="3009337" cy="4855885"/>
          </a:xfrm>
        </p:grpSpPr>
        <p:sp>
          <p:nvSpPr>
            <p:cNvPr id="7" name="6 Rectángulo redondeado"/>
            <p:cNvSpPr/>
            <p:nvPr/>
          </p:nvSpPr>
          <p:spPr>
            <a:xfrm>
              <a:off x="4411644" y="2013845"/>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Marino - Offshore</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411644" y="2818202"/>
              <a:ext cx="298896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T_21_Marino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5906127" y="2661917"/>
              <a:ext cx="1018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11644" y="1203817"/>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16312" y="1851889"/>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411645" y="3477463"/>
              <a:ext cx="3009336" cy="258223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ReporteSismos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UnidadGeomorfologicaMarina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ClasificacionCosta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PuntoMuestreoOceanografico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Batimetria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EcosistemaMarino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MuestreoFloraMarina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PuntoObservacionFaunaMarina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CaladerosPesca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SitioDesembarco</a:t>
              </a:r>
              <a:endParaRPr lang="es-CO" sz="1100" dirty="0">
                <a:latin typeface="Segoe UI Light" panose="020B0502040204020203" pitchFamily="34" charset="0"/>
                <a:cs typeface="Segoe UI Light" panose="020B0502040204020203" pitchFamily="34" charset="0"/>
              </a:endParaRPr>
            </a:p>
          </p:txBody>
        </p:sp>
      </p:grpSp>
      <p:pic>
        <p:nvPicPr>
          <p:cNvPr id="20" name="Imagen 19">
            <a:extLst>
              <a:ext uri="{FF2B5EF4-FFF2-40B4-BE49-F238E27FC236}">
                <a16:creationId xmlns:a16="http://schemas.microsoft.com/office/drawing/2014/main" id="{5C105CE3-8E24-4B26-9364-BA71F0BA6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6401BA4A-2EB5-4556-AC32-B081D0C3648C}"/>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027031CC-1332-4A78-9F31-F60C7B70BD5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3D48385E-4DF2-406C-8980-F82438813B80}"/>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AFE2EE53-69CA-4A47-B4B1-2E5DF8272125}"/>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35823F10-7F25-4DBB-8BFA-38A2191EC157}"/>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501BDA1F-9F11-4017-822B-0F5EEE6BF1B8}"/>
                </a:ext>
              </a:extLst>
            </p:cNvPr>
            <p:cNvCxnSpPr>
              <a:cxnSpLocks/>
              <a:stCxn id="36"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CF2E08-273F-4742-9F48-B5189B26A0A5}"/>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000F40C-624A-4EDE-A037-0D9EF1D744F8}"/>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626EB540-7DED-4B96-8790-F58326A88CF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4768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Socioeconómico</a:t>
            </a:r>
            <a:endParaRPr lang="es-CO" sz="1500" dirty="0">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4FBAD5D2-3608-5189-DEF8-FDBF1937AC0F}"/>
              </a:ext>
            </a:extLst>
          </p:cNvPr>
          <p:cNvGrpSpPr/>
          <p:nvPr/>
        </p:nvGrpSpPr>
        <p:grpSpPr>
          <a:xfrm>
            <a:off x="1633490" y="1429241"/>
            <a:ext cx="8775004" cy="3369710"/>
            <a:chOff x="1633490" y="1429241"/>
            <a:chExt cx="8775004" cy="3369710"/>
          </a:xfrm>
        </p:grpSpPr>
        <p:sp>
          <p:nvSpPr>
            <p:cNvPr id="7" name="6 Rectángulo redondeado"/>
            <p:cNvSpPr/>
            <p:nvPr/>
          </p:nvSpPr>
          <p:spPr>
            <a:xfrm>
              <a:off x="4634170" y="2239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Socioeconómico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887341"/>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887342"/>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697206" y="3137196"/>
              <a:ext cx="1732258"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T_22_Politico_Administrativo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3174773"/>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T_23_Economico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563336" y="2887342"/>
              <a:ext cx="3575503"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887341"/>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29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77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3166638"/>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T_24_Sociocultural</a:t>
              </a:r>
              <a:endParaRPr lang="es-CO" sz="1200" dirty="0">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3174773"/>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T_25_Arqueologia</a:t>
              </a:r>
              <a:endParaRPr lang="es-CO" sz="1200" dirty="0">
                <a:latin typeface="Segoe UI Light" panose="020B0502040204020203" pitchFamily="34" charset="0"/>
                <a:cs typeface="Segoe UI Light" panose="020B0502040204020203" pitchFamily="34" charset="0"/>
              </a:endParaRPr>
            </a:p>
          </p:txBody>
        </p:sp>
        <p:sp>
          <p:nvSpPr>
            <p:cNvPr id="75" name="25 CuadroTexto"/>
            <p:cNvSpPr txBox="1"/>
            <p:nvPr/>
          </p:nvSpPr>
          <p:spPr>
            <a:xfrm>
              <a:off x="1633490" y="3799091"/>
              <a:ext cx="1795975" cy="999860"/>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Departamento</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Municipio</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UnidadTerritorial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Asentamiento</a:t>
              </a:r>
            </a:p>
          </p:txBody>
        </p:sp>
        <p:sp>
          <p:nvSpPr>
            <p:cNvPr id="76" name="25 CuadroTexto"/>
            <p:cNvSpPr txBox="1"/>
            <p:nvPr/>
          </p:nvSpPr>
          <p:spPr>
            <a:xfrm>
              <a:off x="3736182" y="3799091"/>
              <a:ext cx="1795975" cy="999860"/>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RutaMovilizacion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EstructuraPropiedad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Predios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PoblacionReasentar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PoblacionReceptora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799090"/>
              <a:ext cx="2080245" cy="85404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ZonaArqueologica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PotencialArqueologico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SitioArqueologico</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793881"/>
              <a:ext cx="2080245" cy="85404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ProyeccionDesarrollo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SitioInteresCultural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Equipamiento</a:t>
              </a:r>
            </a:p>
          </p:txBody>
        </p:sp>
      </p:grpSp>
      <p:pic>
        <p:nvPicPr>
          <p:cNvPr id="28" name="Imagen 27">
            <a:extLst>
              <a:ext uri="{FF2B5EF4-FFF2-40B4-BE49-F238E27FC236}">
                <a16:creationId xmlns:a16="http://schemas.microsoft.com/office/drawing/2014/main" id="{7757220B-CD32-493B-8FAF-CB362F362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86FD163F-2B63-4F96-8DFB-2B0EAC0B4DA6}"/>
              </a:ext>
            </a:extLst>
          </p:cNvPr>
          <p:cNvGrpSpPr/>
          <p:nvPr/>
        </p:nvGrpSpPr>
        <p:grpSpPr>
          <a:xfrm>
            <a:off x="2489099" y="6534348"/>
            <a:ext cx="6854028" cy="261610"/>
            <a:chOff x="2711625" y="6356873"/>
            <a:chExt cx="6854028" cy="261610"/>
          </a:xfrm>
        </p:grpSpPr>
        <p:sp>
          <p:nvSpPr>
            <p:cNvPr id="32" name="33 Rectángulo redondeado">
              <a:extLst>
                <a:ext uri="{FF2B5EF4-FFF2-40B4-BE49-F238E27FC236}">
                  <a16:creationId xmlns:a16="http://schemas.microsoft.com/office/drawing/2014/main" id="{73BE8B10-D927-4FF3-93C3-CD7D80D27F8A}"/>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3" name="39 CuadroTexto">
              <a:extLst>
                <a:ext uri="{FF2B5EF4-FFF2-40B4-BE49-F238E27FC236}">
                  <a16:creationId xmlns:a16="http://schemas.microsoft.com/office/drawing/2014/main" id="{66771E63-1EEC-4617-AF4F-6DCD014A97E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4" name="34 Rectángulo redondeado">
              <a:extLst>
                <a:ext uri="{FF2B5EF4-FFF2-40B4-BE49-F238E27FC236}">
                  <a16:creationId xmlns:a16="http://schemas.microsoft.com/office/drawing/2014/main" id="{6D2BF152-5135-4834-A310-3E2FAF3BF6E2}"/>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5" name="6 Rectángulo redondeado">
              <a:extLst>
                <a:ext uri="{FF2B5EF4-FFF2-40B4-BE49-F238E27FC236}">
                  <a16:creationId xmlns:a16="http://schemas.microsoft.com/office/drawing/2014/main" id="{41708D5B-3518-48C7-8B5A-BC603E841C5B}"/>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6" name="Conector recto de flecha 35">
              <a:extLst>
                <a:ext uri="{FF2B5EF4-FFF2-40B4-BE49-F238E27FC236}">
                  <a16:creationId xmlns:a16="http://schemas.microsoft.com/office/drawing/2014/main" id="{8D8E437F-5606-4F2C-8ED5-63509740BA5B}"/>
                </a:ext>
              </a:extLst>
            </p:cNvPr>
            <p:cNvCxnSpPr>
              <a:cxnSpLocks/>
              <a:stCxn id="34" idx="3"/>
              <a:endCxn id="3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4559344-2AD1-4462-94B3-BE1238E4E4E3}"/>
                </a:ext>
              </a:extLst>
            </p:cNvPr>
            <p:cNvCxnSpPr>
              <a:cxnSpLocks/>
              <a:stCxn id="35" idx="3"/>
              <a:endCxn id="3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C4DDA2C-6C92-4FB2-96D0-7B14CE4AFD24}"/>
                </a:ext>
              </a:extLst>
            </p:cNvPr>
            <p:cNvCxnSpPr>
              <a:cxnSpLocks/>
              <a:stCxn id="32" idx="3"/>
              <a:endCxn id="3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9" name="1 Título">
            <a:extLst>
              <a:ext uri="{FF2B5EF4-FFF2-40B4-BE49-F238E27FC236}">
                <a16:creationId xmlns:a16="http://schemas.microsoft.com/office/drawing/2014/main" id="{202C8D73-7BB7-400B-9C6E-8C95AB60D3C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90600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Gestión del Riesgo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006780"/>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Gestión del Riesgo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027579" y="2904707"/>
            <a:ext cx="356436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T_26_Gestion_Riesgo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6744073" y="2904707"/>
            <a:ext cx="330814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T_27_Analisis_Riesgo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809762" y="2654853"/>
            <a:ext cx="2329077"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H="1" flipV="1">
            <a:off x="6138838" y="2654853"/>
            <a:ext cx="2259306"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96752"/>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844824"/>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963863" y="3539774"/>
            <a:ext cx="1939990" cy="2719877"/>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AmenazaDesertizacion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AmenazaErosionCostera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AmenazaOtras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AmenazaSismica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AmenazaTsunami</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AmenazaVolcanica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EscenAmenInunda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6802990" y="3552780"/>
            <a:ext cx="2101323" cy="2703301"/>
          </a:xfrm>
          <a:prstGeom prst="rect">
            <a:avLst/>
          </a:prstGeom>
          <a:noFill/>
        </p:spPr>
        <p:txBody>
          <a:bodyPr wrap="square" lIns="36000" tIns="36000" rIns="36000" bIns="36000" rtlCol="0">
            <a:noAutofit/>
          </a:bodyPr>
          <a:lstStyle/>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RiesgoAmbiental_AI</a:t>
            </a:r>
            <a:endParaRPr lang="es-CO" sz="1100" dirty="0">
              <a:latin typeface="Segoe UI Light" panose="020B0502040204020203" pitchFamily="34" charset="0"/>
              <a:cs typeface="Segoe UI Light" panose="020B0502040204020203" pitchFamily="34" charset="0"/>
            </a:endParaRPr>
          </a:p>
        </p:txBody>
      </p:sp>
      <p:sp>
        <p:nvSpPr>
          <p:cNvPr id="31" name="25 CuadroTexto"/>
          <p:cNvSpPr txBox="1"/>
          <p:nvPr/>
        </p:nvSpPr>
        <p:spPr>
          <a:xfrm>
            <a:off x="4011994" y="3573164"/>
            <a:ext cx="1939990" cy="268648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EscenRiesgoInundacion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Suscept_Incendios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Suscept_Inundaciones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CD6B474A-8373-494F-8CA0-E9D7C80DA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CC41ED79-3312-40A7-B732-F03653626255}"/>
              </a:ext>
            </a:extLst>
          </p:cNvPr>
          <p:cNvGrpSpPr/>
          <p:nvPr/>
        </p:nvGrpSpPr>
        <p:grpSpPr>
          <a:xfrm>
            <a:off x="2489099" y="6534348"/>
            <a:ext cx="6854028" cy="261610"/>
            <a:chOff x="2711625" y="6356873"/>
            <a:chExt cx="6854028" cy="261610"/>
          </a:xfrm>
        </p:grpSpPr>
        <p:sp>
          <p:nvSpPr>
            <p:cNvPr id="35" name="33 Rectángulo redondeado">
              <a:extLst>
                <a:ext uri="{FF2B5EF4-FFF2-40B4-BE49-F238E27FC236}">
                  <a16:creationId xmlns:a16="http://schemas.microsoft.com/office/drawing/2014/main" id="{C27C51FD-CD14-4BDB-804E-FCD3D9604F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98A53C44-7A20-44B7-B80D-6FC4D14776D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7" name="34 Rectángulo redondeado">
              <a:extLst>
                <a:ext uri="{FF2B5EF4-FFF2-40B4-BE49-F238E27FC236}">
                  <a16:creationId xmlns:a16="http://schemas.microsoft.com/office/drawing/2014/main" id="{DAF2462C-ACAA-40E1-874F-DFA0BAC0258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8" name="6 Rectángulo redondeado">
              <a:extLst>
                <a:ext uri="{FF2B5EF4-FFF2-40B4-BE49-F238E27FC236}">
                  <a16:creationId xmlns:a16="http://schemas.microsoft.com/office/drawing/2014/main" id="{A1E482AE-E0E3-4D3D-BC6B-A7F34B6F745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9" name="Conector recto de flecha 38">
              <a:extLst>
                <a:ext uri="{FF2B5EF4-FFF2-40B4-BE49-F238E27FC236}">
                  <a16:creationId xmlns:a16="http://schemas.microsoft.com/office/drawing/2014/main" id="{19B37FE2-574C-4F30-9F2E-8FC562E24148}"/>
                </a:ext>
              </a:extLst>
            </p:cNvPr>
            <p:cNvCxnSpPr>
              <a:cxnSpLocks/>
              <a:stCxn id="37" idx="3"/>
              <a:endCxn id="38"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C0C7050-BE8C-4168-B638-6A895227975D}"/>
                </a:ext>
              </a:extLst>
            </p:cNvPr>
            <p:cNvCxnSpPr>
              <a:cxnSpLocks/>
              <a:stCxn id="38" idx="3"/>
              <a:endCxn id="35"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079FDD2-6852-469D-B7F5-5A34A7BCCC90}"/>
                </a:ext>
              </a:extLst>
            </p:cNvPr>
            <p:cNvCxnSpPr>
              <a:cxnSpLocks/>
              <a:stCxn id="35"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2" name="1 Título">
            <a:extLst>
              <a:ext uri="{FF2B5EF4-FFF2-40B4-BE49-F238E27FC236}">
                <a16:creationId xmlns:a16="http://schemas.microsoft.com/office/drawing/2014/main" id="{B10DE29E-8D54-4BFB-B731-04A63190511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79230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60294" y="1351281"/>
            <a:ext cx="359389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Zonificación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Zonificación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1" y="3747241"/>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T_29_Zonificacion</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640229" y="359095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ZonificacionFisica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ZonificacionBiotica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ZonificacionSocial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ZonificacionManejo</a:t>
            </a:r>
            <a:endParaRPr lang="es-CO" sz="1100" dirty="0">
              <a:latin typeface="Segoe UI Light" panose="020B0502040204020203" pitchFamily="34" charset="0"/>
              <a:cs typeface="Segoe UI Light" panose="020B0502040204020203" pitchFamily="34" charset="0"/>
            </a:endParaRPr>
          </a:p>
        </p:txBody>
      </p:sp>
      <p:sp>
        <p:nvSpPr>
          <p:cNvPr id="20" name="7 CuadroTexto"/>
          <p:cNvSpPr txBox="1"/>
          <p:nvPr/>
        </p:nvSpPr>
        <p:spPr>
          <a:xfrm>
            <a:off x="6343778" y="1339067"/>
            <a:ext cx="409795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Conservación y Protección Ambiental</a:t>
            </a:r>
            <a:endParaRPr lang="es-CO" sz="1500" dirty="0">
              <a:latin typeface="Segoe UI Light" panose="020B0502040204020203" pitchFamily="34" charset="0"/>
              <a:cs typeface="Segoe UI Light" panose="020B0502040204020203" pitchFamily="34" charset="0"/>
            </a:endParaRPr>
          </a:p>
        </p:txBody>
      </p:sp>
      <p:sp>
        <p:nvSpPr>
          <p:cNvPr id="21" name="6 Rectángulo redondeado"/>
          <p:cNvSpPr/>
          <p:nvPr/>
        </p:nvSpPr>
        <p:spPr>
          <a:xfrm>
            <a:off x="6888089"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Conservación y Protección Ambiental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2" name="68 Rectángulo redondeado"/>
          <p:cNvSpPr/>
          <p:nvPr/>
        </p:nvSpPr>
        <p:spPr>
          <a:xfrm>
            <a:off x="6888088" y="3747241"/>
            <a:ext cx="300933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fr-FR" sz="1200" dirty="0">
                <a:latin typeface="Segoe UI Light" panose="020B0502040204020203" pitchFamily="34" charset="0"/>
                <a:cs typeface="Segoe UI Light" panose="020B0502040204020203" pitchFamily="34" charset="0"/>
              </a:rPr>
              <a:t>T_31_Areas_Conser_Protec_Ambiental</a:t>
            </a:r>
            <a:endParaRPr lang="es-CO" sz="1200" dirty="0">
              <a:latin typeface="Segoe UI Light" panose="020B0502040204020203" pitchFamily="34" charset="0"/>
              <a:cs typeface="Segoe UI Light" panose="020B0502040204020203" pitchFamily="34" charset="0"/>
            </a:endParaRPr>
          </a:p>
        </p:txBody>
      </p:sp>
      <p:cxnSp>
        <p:nvCxnSpPr>
          <p:cNvPr id="23" name="70 Conector recto"/>
          <p:cNvCxnSpPr>
            <a:cxnSpLocks/>
            <a:stCxn id="22" idx="0"/>
            <a:endCxn id="21" idx="2"/>
          </p:cNvCxnSpPr>
          <p:nvPr/>
        </p:nvCxnSpPr>
        <p:spPr>
          <a:xfrm flipV="1">
            <a:off x="8392756" y="3590956"/>
            <a:ext cx="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6 Rectángulo redondeado"/>
          <p:cNvSpPr/>
          <p:nvPr/>
        </p:nvSpPr>
        <p:spPr>
          <a:xfrm>
            <a:off x="6888089"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5" name="24 Conector recto"/>
          <p:cNvCxnSpPr>
            <a:cxnSpLocks/>
            <a:stCxn id="21" idx="0"/>
            <a:endCxn id="24" idx="2"/>
          </p:cNvCxnSpPr>
          <p:nvPr/>
        </p:nvCxnSpPr>
        <p:spPr>
          <a:xfrm flipV="1">
            <a:off x="8392757"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7367829"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Internacional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Regional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Local</a:t>
            </a:r>
          </a:p>
        </p:txBody>
      </p:sp>
      <p:pic>
        <p:nvPicPr>
          <p:cNvPr id="27" name="Imagen 26">
            <a:extLst>
              <a:ext uri="{FF2B5EF4-FFF2-40B4-BE49-F238E27FC236}">
                <a16:creationId xmlns:a16="http://schemas.microsoft.com/office/drawing/2014/main" id="{ABC8113A-EBEB-41ED-9AF9-E24E88F2D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B03B3B8C-212F-46E8-9884-936A9E64DA2D}"/>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9298EB86-DDE8-452F-BAC8-4CB36AC3F5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B13B3CA3-3999-4215-85DC-57356BBC577C}"/>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0" name="34 Rectángulo redondeado">
              <a:extLst>
                <a:ext uri="{FF2B5EF4-FFF2-40B4-BE49-F238E27FC236}">
                  <a16:creationId xmlns:a16="http://schemas.microsoft.com/office/drawing/2014/main" id="{F360F775-02BB-4018-9E24-834AD07C0A5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1B57A08F-99A5-48A0-A39C-F887A49667C4}"/>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3E3B554C-1E82-41AB-950B-8E7D656E98D0}"/>
                </a:ext>
              </a:extLst>
            </p:cNvPr>
            <p:cNvCxnSpPr>
              <a:cxnSpLocks/>
              <a:stCxn id="40"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6672FFA-5B26-4F12-8553-A5B970BACB3C}"/>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8043EA9-B6FF-4334-853B-B66DAFC6E649}"/>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81DC859D-C220-450E-B7FE-8450B9C7D6B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21133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27021" y="1052736"/>
            <a:ext cx="3624891"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Reglamentación Especial</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18956"/>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Reglamentación Especial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723313"/>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T_32_Areas_Reglamentacion_Especial</a:t>
            </a:r>
          </a:p>
        </p:txBody>
      </p:sp>
      <p:cxnSp>
        <p:nvCxnSpPr>
          <p:cNvPr id="71" name="70 Conector recto"/>
          <p:cNvCxnSpPr>
            <a:cxnSpLocks/>
            <a:stCxn id="69" idx="0"/>
            <a:endCxn id="7" idx="2"/>
          </p:cNvCxnSpPr>
          <p:nvPr/>
        </p:nvCxnSpPr>
        <p:spPr>
          <a:xfrm flipV="1">
            <a:off x="3640229" y="3567028"/>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08928"/>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30" y="2757000"/>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15045"/>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ResguardoIndigena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TerritColectComNegras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SabanaComunal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ReservaCampesina</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692696"/>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Proyecto</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222280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Proyecto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2994690"/>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T_33_Proyecto</a:t>
            </a:r>
          </a:p>
        </p:txBody>
      </p:sp>
      <p:cxnSp>
        <p:nvCxnSpPr>
          <p:cNvPr id="22" name="70 Conector recto"/>
          <p:cNvCxnSpPr>
            <a:cxnSpLocks/>
            <a:stCxn id="21" idx="0"/>
            <a:endCxn id="20" idx="2"/>
          </p:cNvCxnSpPr>
          <p:nvPr/>
        </p:nvCxnSpPr>
        <p:spPr>
          <a:xfrm flipV="1">
            <a:off x="8325832" y="2870876"/>
            <a:ext cx="1" cy="12381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141277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06084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3686422"/>
            <a:ext cx="2083884" cy="262289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LineaProyecto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Abscisas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AreaInfluencia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DisposicionResiduosSolidos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Zodmes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DragadoyDisposicion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CaracterizaDragado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ZonaPrestamoLateral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AreaSolicitadaSustraer</a:t>
            </a:r>
            <a:endParaRPr lang="es-CO" sz="1100" dirty="0">
              <a:latin typeface="Segoe UI Light" panose="020B0502040204020203" pitchFamily="34" charset="0"/>
              <a:cs typeface="Segoe UI Light" panose="020B0502040204020203" pitchFamily="34" charset="0"/>
            </a:endParaRPr>
          </a:p>
        </p:txBody>
      </p:sp>
      <p:pic>
        <p:nvPicPr>
          <p:cNvPr id="26" name="Imagen 25">
            <a:extLst>
              <a:ext uri="{FF2B5EF4-FFF2-40B4-BE49-F238E27FC236}">
                <a16:creationId xmlns:a16="http://schemas.microsoft.com/office/drawing/2014/main" id="{5ADAAD91-F314-4726-B960-8F26AF362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ABABA5DC-21FE-4A94-95C2-5B0894D7C909}"/>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54919DD8-68B8-4B86-98F9-EE82740FDD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5BF1F830-6AF8-4BC7-998D-6DC842CDA2A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E66BDFFF-ADA0-4237-8CA8-AF83A86A755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897516E6-E7BC-41A5-97C2-7C9118F5634F}"/>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0F325EE1-20E2-4197-A2D9-B6D998DAD486}"/>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975AF3-1F2B-498A-8FA3-7D7EF68138E6}"/>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D7036B9-C3A7-4256-BD13-C285C6ED1568}"/>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967C46AF-81CF-47C9-9A7E-C423514BA6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6972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991544" y="3213556"/>
            <a:ext cx="8208912"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Introducción y objetivos</a:t>
            </a: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164932C9-7162-63CD-F0E1-CA48D0E7E4B8}"/>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23299" y="1366485"/>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Compensación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Compensación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819249"/>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T_34_Compensacion</a:t>
            </a:r>
          </a:p>
        </p:txBody>
      </p:sp>
      <p:cxnSp>
        <p:nvCxnSpPr>
          <p:cNvPr id="71" name="70 Conector recto"/>
          <p:cNvCxnSpPr>
            <a:cxnSpLocks/>
            <a:stCxn id="69" idx="0"/>
            <a:endCxn id="7" idx="2"/>
          </p:cNvCxnSpPr>
          <p:nvPr/>
        </p:nvCxnSpPr>
        <p:spPr>
          <a:xfrm flipV="1">
            <a:off x="3640229" y="3662964"/>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CompensacionBiodiversidad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OtraCompensacion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Compens_OTAutorPT</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1283140"/>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Inversión 1%</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300921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Inversión 1%</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3813569"/>
            <a:ext cx="300932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T_35_Inversion_1_por_Ciento</a:t>
            </a:r>
          </a:p>
        </p:txBody>
      </p:sp>
      <p:cxnSp>
        <p:nvCxnSpPr>
          <p:cNvPr id="22" name="70 Conector recto"/>
          <p:cNvCxnSpPr>
            <a:cxnSpLocks/>
            <a:stCxn id="21" idx="0"/>
            <a:endCxn id="20" idx="2"/>
          </p:cNvCxnSpPr>
          <p:nvPr/>
        </p:nvCxnSpPr>
        <p:spPr>
          <a:xfrm flipV="1">
            <a:off x="8325827" y="3657284"/>
            <a:ext cx="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219918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84725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447283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Inversion1PorCientoPT</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Inversion1PorCientoLN</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Inversion1PorCientoPG</a:t>
            </a:r>
          </a:p>
        </p:txBody>
      </p:sp>
      <p:pic>
        <p:nvPicPr>
          <p:cNvPr id="26" name="Imagen 25">
            <a:extLst>
              <a:ext uri="{FF2B5EF4-FFF2-40B4-BE49-F238E27FC236}">
                <a16:creationId xmlns:a16="http://schemas.microsoft.com/office/drawing/2014/main" id="{C926A595-B8EE-454D-B82D-5896D243DB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7AF7F777-E200-41BE-8980-BA43E19D0DA5}"/>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DA8E6291-2C06-4E02-B0E7-025B76B0EEEB}"/>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C165E3E8-65A6-4EEF-A175-EC80B354ADF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819C7CF4-ADDA-4CB4-ACA8-9F879D0DFEE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E07B488F-2C92-499B-9AF8-D22AE849C6EA}"/>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EE14997A-4C60-44F8-9618-EAAB1D2EE192}"/>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5FA64E0-0BA4-4894-A00B-C369F07B5EDC}"/>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2253AB63-AC89-4485-BE67-2E85477D63B2}"/>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EFD9DFDB-DD99-4FB0-B515-1EAEB7E86C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3419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4374310" y="1196752"/>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Contingencias</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87333"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Contingencias</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931521" y="3819249"/>
            <a:ext cx="21194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T_36_Contingencias</a:t>
            </a:r>
          </a:p>
        </p:txBody>
      </p:sp>
      <p:cxnSp>
        <p:nvCxnSpPr>
          <p:cNvPr id="71" name="70 Conector recto"/>
          <p:cNvCxnSpPr>
            <a:cxnSpLocks/>
            <a:stCxn id="69" idx="0"/>
            <a:endCxn id="7" idx="2"/>
          </p:cNvCxnSpPr>
          <p:nvPr/>
        </p:nvCxnSpPr>
        <p:spPr>
          <a:xfrm flipV="1">
            <a:off x="5991239" y="3662965"/>
            <a:ext cx="76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87333"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92001"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967073"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DerrameEscapeGasPT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DerrameDisperGasPG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821EE378-78D1-4555-BBE6-AB0EE1FF5D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D570E4EC-95F4-4B0F-8867-3CAFD658B061}"/>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448F181F-B044-4EBF-A8C3-455C205F470F}"/>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A05BB52B-D9CD-4AE8-9346-0360EE20633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2" name="34 Rectángulo redondeado">
              <a:extLst>
                <a:ext uri="{FF2B5EF4-FFF2-40B4-BE49-F238E27FC236}">
                  <a16:creationId xmlns:a16="http://schemas.microsoft.com/office/drawing/2014/main" id="{D9D0E5CB-8735-4903-9984-F526E6F2EBFB}"/>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3" name="6 Rectángulo redondeado">
              <a:extLst>
                <a:ext uri="{FF2B5EF4-FFF2-40B4-BE49-F238E27FC236}">
                  <a16:creationId xmlns:a16="http://schemas.microsoft.com/office/drawing/2014/main" id="{92164AE1-B353-41D4-9676-67A4C374182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Conector recto de flecha 33">
              <a:extLst>
                <a:ext uri="{FF2B5EF4-FFF2-40B4-BE49-F238E27FC236}">
                  <a16:creationId xmlns:a16="http://schemas.microsoft.com/office/drawing/2014/main" id="{E81B773D-0FEC-4746-855F-9C5AC0119148}"/>
                </a:ext>
              </a:extLst>
            </p:cNvPr>
            <p:cNvCxnSpPr>
              <a:cxnSpLocks/>
              <a:stCxn id="32" idx="3"/>
              <a:endCxn id="33"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B3049966-AF48-4D8E-BF41-F39E01823779}"/>
                </a:ext>
              </a:extLst>
            </p:cNvPr>
            <p:cNvCxnSpPr>
              <a:cxnSpLocks/>
              <a:stCxn id="33"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E2701260-07D0-43A4-B9CB-CAF771119C11}"/>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7" name="1 Título">
            <a:extLst>
              <a:ext uri="{FF2B5EF4-FFF2-40B4-BE49-F238E27FC236}">
                <a16:creationId xmlns:a16="http://schemas.microsoft.com/office/drawing/2014/main" id="{0ED7F95C-D42C-40FE-94D4-2384DC9896F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122032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26150"/>
            <a:ext cx="12192000" cy="338554"/>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5" name="Table 4"/>
          <p:cNvGraphicFramePr>
            <a:graphicFrameLocks noGrp="1"/>
          </p:cNvGraphicFramePr>
          <p:nvPr>
            <p:extLst>
              <p:ext uri="{D42A27DB-BD31-4B8C-83A1-F6EECF244321}">
                <p14:modId xmlns:p14="http://schemas.microsoft.com/office/powerpoint/2010/main" val="2047469335"/>
              </p:ext>
            </p:extLst>
          </p:nvPr>
        </p:nvGraphicFramePr>
        <p:xfrm>
          <a:off x="1343472" y="860570"/>
          <a:ext cx="9217025" cy="5713158"/>
        </p:xfrm>
        <a:graphic>
          <a:graphicData uri="http://schemas.openxmlformats.org/drawingml/2006/table">
            <a:tbl>
              <a:tblPr/>
              <a:tblGrid>
                <a:gridCol w="2240957">
                  <a:extLst>
                    <a:ext uri="{9D8B030D-6E8A-4147-A177-3AD203B41FA5}">
                      <a16:colId xmlns:a16="http://schemas.microsoft.com/office/drawing/2014/main" val="3556318803"/>
                    </a:ext>
                  </a:extLst>
                </a:gridCol>
                <a:gridCol w="216024">
                  <a:extLst>
                    <a:ext uri="{9D8B030D-6E8A-4147-A177-3AD203B41FA5}">
                      <a16:colId xmlns:a16="http://schemas.microsoft.com/office/drawing/2014/main" val="530849741"/>
                    </a:ext>
                  </a:extLst>
                </a:gridCol>
                <a:gridCol w="6760044">
                  <a:extLst>
                    <a:ext uri="{9D8B030D-6E8A-4147-A177-3AD203B41FA5}">
                      <a16:colId xmlns:a16="http://schemas.microsoft.com/office/drawing/2014/main" val="4075068305"/>
                    </a:ext>
                  </a:extLst>
                </a:gridCol>
              </a:tblGrid>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Suelos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Propiedades Químicas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6405819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Propiedades Físicas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403575294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51908968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8635322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0745160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a:t>
                      </a:r>
                    </a:p>
                  </a:txBody>
                  <a:tcPr marL="5486" marR="5486" marT="5486" marB="0" anchor="ctr">
                    <a:lnL>
                      <a:noFill/>
                    </a:lnL>
                    <a:lnR>
                      <a:noFill/>
                    </a:lnR>
                    <a:lnT>
                      <a:noFill/>
                    </a:lnT>
                    <a:lnB>
                      <a:noFill/>
                    </a:lnB>
                    <a:noFill/>
                  </a:tcPr>
                </a:tc>
                <a:extLst>
                  <a:ext uri="{0D108BD9-81ED-4DB2-BD59-A6C34878D82A}">
                    <a16:rowId xmlns:a16="http://schemas.microsoft.com/office/drawing/2014/main" val="425412741"/>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Subterráneas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28858814"/>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Subterráneas</a:t>
                      </a:r>
                    </a:p>
                  </a:txBody>
                  <a:tcPr marL="5486" marR="5486" marT="5486" marB="0" anchor="ctr">
                    <a:lnL>
                      <a:noFill/>
                    </a:lnL>
                    <a:lnR>
                      <a:noFill/>
                    </a:lnR>
                    <a:lnT>
                      <a:noFill/>
                    </a:lnT>
                    <a:lnB>
                      <a:noFill/>
                    </a:lnB>
                    <a:noFill/>
                  </a:tcPr>
                </a:tc>
                <a:extLst>
                  <a:ext uri="{0D108BD9-81ED-4DB2-BD59-A6C34878D82A}">
                    <a16:rowId xmlns:a16="http://schemas.microsoft.com/office/drawing/2014/main" val="1925049369"/>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Atmosfera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Contaminantes Fuentes Fijas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40720457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Contaminantes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Dispersas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47967997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Móviles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40009573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Calidad del Aire</a:t>
                      </a:r>
                    </a:p>
                  </a:txBody>
                  <a:tcPr marL="5486" marR="5486" marT="5486" marB="0" anchor="ctr">
                    <a:lnL>
                      <a:noFill/>
                    </a:lnL>
                    <a:lnR>
                      <a:noFill/>
                    </a:lnR>
                    <a:lnT>
                      <a:noFill/>
                    </a:lnT>
                    <a:lnB>
                      <a:noFill/>
                    </a:lnB>
                    <a:noFill/>
                  </a:tcPr>
                </a:tc>
                <a:extLst>
                  <a:ext uri="{0D108BD9-81ED-4DB2-BD59-A6C34878D82A}">
                    <a16:rowId xmlns:a16="http://schemas.microsoft.com/office/drawing/2014/main" val="2240767462"/>
                  </a:ext>
                </a:extLst>
              </a:tr>
              <a:tr h="137150">
                <a:tc>
                  <a:txBody>
                    <a:bodyPr/>
                    <a:lstStyle/>
                    <a:p>
                      <a:pPr algn="ct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Ruido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Ambiental</a:t>
                      </a:r>
                    </a:p>
                  </a:txBody>
                  <a:tcPr marL="5486" marR="5486" marT="5486" marB="0" anchor="ctr">
                    <a:lnL>
                      <a:noFill/>
                    </a:lnL>
                    <a:lnR>
                      <a:noFill/>
                    </a:lnR>
                    <a:lnT>
                      <a:noFill/>
                    </a:lnT>
                    <a:lnB>
                      <a:noFill/>
                    </a:lnB>
                    <a:noFill/>
                  </a:tcPr>
                </a:tc>
                <a:extLst>
                  <a:ext uri="{0D108BD9-81ED-4DB2-BD59-A6C34878D82A}">
                    <a16:rowId xmlns:a16="http://schemas.microsoft.com/office/drawing/2014/main" val="12959035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Ruido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290280637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Clima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Estación</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Meteorológica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020587744"/>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Biotico_conti_coste</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individuos fustales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49873384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 regeneración natural y otro tipo de vegetación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29839898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estimada para cada especie en categoría de fustal por cobertura o ecosistema</a:t>
                      </a:r>
                    </a:p>
                  </a:txBody>
                  <a:tcPr marL="5486" marR="5486" marT="5486" marB="0" anchor="ctr">
                    <a:lnL>
                      <a:noFill/>
                    </a:lnL>
                    <a:lnR>
                      <a:noFill/>
                    </a:lnR>
                    <a:lnT>
                      <a:noFill/>
                    </a:lnT>
                    <a:lnB>
                      <a:noFill/>
                    </a:lnB>
                    <a:noFill/>
                  </a:tcPr>
                </a:tc>
                <a:extLst>
                  <a:ext uri="{0D108BD9-81ED-4DB2-BD59-A6C34878D82A}">
                    <a16:rowId xmlns:a16="http://schemas.microsoft.com/office/drawing/2014/main" val="229617309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del muestreo de fauna</a:t>
                      </a:r>
                    </a:p>
                  </a:txBody>
                  <a:tcPr marL="5486" marR="5486" marT="5486" marB="0" anchor="ctr">
                    <a:lnL>
                      <a:noFill/>
                    </a:lnL>
                    <a:lnR>
                      <a:noFill/>
                    </a:lnR>
                    <a:lnT>
                      <a:noFill/>
                    </a:lnT>
                    <a:lnB>
                      <a:noFill/>
                    </a:lnB>
                    <a:noFill/>
                  </a:tcPr>
                </a:tc>
                <a:extLst>
                  <a:ext uri="{0D108BD9-81ED-4DB2-BD59-A6C34878D82A}">
                    <a16:rowId xmlns:a16="http://schemas.microsoft.com/office/drawing/2014/main" val="219341155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para cada especie de fauna por  cobertura</a:t>
                      </a:r>
                    </a:p>
                  </a:txBody>
                  <a:tcPr marL="5486" marR="5486" marT="5486" marB="0" anchor="ctr">
                    <a:lnL>
                      <a:noFill/>
                    </a:lnL>
                    <a:lnR>
                      <a:noFill/>
                    </a:lnR>
                    <a:lnT>
                      <a:noFill/>
                    </a:lnT>
                    <a:lnB>
                      <a:noFill/>
                    </a:lnB>
                    <a:noFill/>
                  </a:tcPr>
                </a:tc>
                <a:extLst>
                  <a:ext uri="{0D108BD9-81ED-4DB2-BD59-A6C34878D82A}">
                    <a16:rowId xmlns:a16="http://schemas.microsoft.com/office/drawing/2014/main" val="613467952"/>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Marino</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Oceanografía Superficial y Columna Agua</a:t>
                      </a:r>
                    </a:p>
                  </a:txBody>
                  <a:tcPr marL="5486" marR="5486" marT="5486" marB="0" anchor="ctr">
                    <a:lnL>
                      <a:noFill/>
                    </a:lnL>
                    <a:lnR>
                      <a:noFill/>
                    </a:lnR>
                    <a:lnT>
                      <a:noFill/>
                    </a:lnT>
                    <a:lnB>
                      <a:noFill/>
                    </a:lnB>
                    <a:noFill/>
                  </a:tcPr>
                </a:tc>
                <a:extLst>
                  <a:ext uri="{0D108BD9-81ED-4DB2-BD59-A6C34878D82A}">
                    <a16:rowId xmlns:a16="http://schemas.microsoft.com/office/drawing/2014/main" val="2360811585"/>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197658424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411120729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 Marino</a:t>
                      </a:r>
                    </a:p>
                  </a:txBody>
                  <a:tcPr marL="5486" marR="5486" marT="5486" marB="0" anchor="ctr">
                    <a:lnL>
                      <a:noFill/>
                    </a:lnL>
                    <a:lnR>
                      <a:noFill/>
                    </a:lnR>
                    <a:lnT>
                      <a:noFill/>
                    </a:lnT>
                    <a:lnB>
                      <a:noFill/>
                    </a:lnB>
                    <a:noFill/>
                  </a:tcPr>
                </a:tc>
                <a:extLst>
                  <a:ext uri="{0D108BD9-81ED-4DB2-BD59-A6C34878D82A}">
                    <a16:rowId xmlns:a16="http://schemas.microsoft.com/office/drawing/2014/main" val="216726470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Flora Marina</a:t>
                      </a:r>
                    </a:p>
                  </a:txBody>
                  <a:tcPr marL="5486" marR="5486" marT="5486" marB="0" anchor="ctr">
                    <a:lnL>
                      <a:noFill/>
                    </a:lnL>
                    <a:lnR>
                      <a:noFill/>
                    </a:lnR>
                    <a:lnT>
                      <a:noFill/>
                    </a:lnT>
                    <a:lnB>
                      <a:noFill/>
                    </a:lnB>
                    <a:noFill/>
                  </a:tcPr>
                </a:tc>
                <a:extLst>
                  <a:ext uri="{0D108BD9-81ED-4DB2-BD59-A6C34878D82A}">
                    <a16:rowId xmlns:a16="http://schemas.microsoft.com/office/drawing/2014/main" val="231013957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Fauna Marina</a:t>
                      </a:r>
                    </a:p>
                  </a:txBody>
                  <a:tcPr marL="5486" marR="5486" marT="5486" marB="0" anchor="ctr">
                    <a:lnL>
                      <a:noFill/>
                    </a:lnL>
                    <a:lnR>
                      <a:noFill/>
                    </a:lnR>
                    <a:lnT>
                      <a:noFill/>
                    </a:lnT>
                    <a:lnB>
                      <a:noFill/>
                    </a:lnB>
                    <a:noFill/>
                  </a:tcPr>
                </a:tc>
                <a:extLst>
                  <a:ext uri="{0D108BD9-81ED-4DB2-BD59-A6C34878D82A}">
                    <a16:rowId xmlns:a16="http://schemas.microsoft.com/office/drawing/2014/main" val="1501354495"/>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Mamíferos</a:t>
                      </a:r>
                    </a:p>
                  </a:txBody>
                  <a:tcPr marL="5486" marR="5486" marT="5486" marB="0" anchor="ctr">
                    <a:lnL>
                      <a:noFill/>
                    </a:lnL>
                    <a:lnR>
                      <a:noFill/>
                    </a:lnR>
                    <a:lnT>
                      <a:noFill/>
                    </a:lnT>
                    <a:lnB>
                      <a:noFill/>
                    </a:lnB>
                    <a:noFill/>
                  </a:tcPr>
                </a:tc>
                <a:extLst>
                  <a:ext uri="{0D108BD9-81ED-4DB2-BD59-A6C34878D82A}">
                    <a16:rowId xmlns:a16="http://schemas.microsoft.com/office/drawing/2014/main" val="22696273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Aves</a:t>
                      </a:r>
                    </a:p>
                  </a:txBody>
                  <a:tcPr marL="5486" marR="5486" marT="5486" marB="0" anchor="ctr">
                    <a:lnL>
                      <a:noFill/>
                    </a:lnL>
                    <a:lnR>
                      <a:noFill/>
                    </a:lnR>
                    <a:lnT>
                      <a:noFill/>
                    </a:lnT>
                    <a:lnB>
                      <a:noFill/>
                    </a:lnB>
                    <a:noFill/>
                  </a:tcPr>
                </a:tc>
                <a:extLst>
                  <a:ext uri="{0D108BD9-81ED-4DB2-BD59-A6C34878D82A}">
                    <a16:rowId xmlns:a16="http://schemas.microsoft.com/office/drawing/2014/main" val="1316592944"/>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Peces</a:t>
                      </a:r>
                    </a:p>
                  </a:txBody>
                  <a:tcPr marL="5486" marR="5486" marT="5486" marB="0" anchor="ctr">
                    <a:lnL>
                      <a:noFill/>
                    </a:lnL>
                    <a:lnR>
                      <a:noFill/>
                    </a:lnR>
                    <a:lnT>
                      <a:noFill/>
                    </a:lnT>
                    <a:lnB>
                      <a:noFill/>
                    </a:lnB>
                    <a:noFill/>
                  </a:tcPr>
                </a:tc>
                <a:extLst>
                  <a:ext uri="{0D108BD9-81ED-4DB2-BD59-A6C34878D82A}">
                    <a16:rowId xmlns:a16="http://schemas.microsoft.com/office/drawing/2014/main" val="267430499"/>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Tortugas</a:t>
                      </a:r>
                    </a:p>
                  </a:txBody>
                  <a:tcPr marL="5486" marR="5486" marT="5486" marB="0" anchor="ctr">
                    <a:lnL>
                      <a:noFill/>
                    </a:lnL>
                    <a:lnR>
                      <a:noFill/>
                    </a:lnR>
                    <a:lnT>
                      <a:noFill/>
                    </a:lnT>
                    <a:lnB>
                      <a:noFill/>
                    </a:lnB>
                    <a:noFill/>
                  </a:tcPr>
                </a:tc>
                <a:extLst>
                  <a:ext uri="{0D108BD9-81ED-4DB2-BD59-A6C34878D82A}">
                    <a16:rowId xmlns:a16="http://schemas.microsoft.com/office/drawing/2014/main" val="6519107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Otra Fauna</a:t>
                      </a:r>
                    </a:p>
                  </a:txBody>
                  <a:tcPr marL="5486" marR="5486" marT="5486" marB="0" anchor="ctr">
                    <a:lnL>
                      <a:noFill/>
                    </a:lnL>
                    <a:lnR>
                      <a:noFill/>
                    </a:lnR>
                    <a:lnT>
                      <a:noFill/>
                    </a:lnT>
                    <a:lnB>
                      <a:noFill/>
                    </a:lnB>
                    <a:noFill/>
                  </a:tcPr>
                </a:tc>
                <a:extLst>
                  <a:ext uri="{0D108BD9-81ED-4DB2-BD59-A6C34878D82A}">
                    <a16:rowId xmlns:a16="http://schemas.microsoft.com/office/drawing/2014/main" val="1636410031"/>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Pesquero</a:t>
                      </a:r>
                    </a:p>
                  </a:txBody>
                  <a:tcPr marL="5486" marR="5486" marT="5486" marB="0" anchor="ctr">
                    <a:lnL>
                      <a:noFill/>
                    </a:lnL>
                    <a:lnR>
                      <a:noFill/>
                    </a:lnR>
                    <a:lnT>
                      <a:noFill/>
                    </a:lnT>
                    <a:lnB>
                      <a:noFill/>
                    </a:lnB>
                    <a:noFill/>
                  </a:tcPr>
                </a:tc>
                <a:extLst>
                  <a:ext uri="{0D108BD9-81ED-4DB2-BD59-A6C34878D82A}">
                    <a16:rowId xmlns:a16="http://schemas.microsoft.com/office/drawing/2014/main" val="241651645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de Esfuerzo - Observación Fauna Marina </a:t>
                      </a:r>
                    </a:p>
                  </a:txBody>
                  <a:tcPr marL="5486" marR="5486" marT="5486" marB="0" anchor="ctr">
                    <a:lnL>
                      <a:noFill/>
                    </a:lnL>
                    <a:lnR>
                      <a:noFill/>
                    </a:lnR>
                    <a:lnT>
                      <a:noFill/>
                    </a:lnT>
                    <a:lnB>
                      <a:noFill/>
                    </a:lnB>
                    <a:noFill/>
                  </a:tcPr>
                </a:tc>
                <a:extLst>
                  <a:ext uri="{0D108BD9-81ED-4DB2-BD59-A6C34878D82A}">
                    <a16:rowId xmlns:a16="http://schemas.microsoft.com/office/drawing/2014/main" val="2136398596"/>
                  </a:ext>
                </a:extLst>
              </a:tr>
            </a:tbl>
          </a:graphicData>
        </a:graphic>
      </p:graphicFrame>
      <p:pic>
        <p:nvPicPr>
          <p:cNvPr id="6" name="Imagen 5">
            <a:extLst>
              <a:ext uri="{FF2B5EF4-FFF2-40B4-BE49-F238E27FC236}">
                <a16:creationId xmlns:a16="http://schemas.microsoft.com/office/drawing/2014/main" id="{9105080B-99FE-48AE-94D3-07655DAAD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CD5FE52D-FA80-4DDC-9560-B74C058798E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8049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95372"/>
            <a:ext cx="12192000" cy="369332"/>
          </a:xfrm>
          <a:prstGeom prst="rect">
            <a:avLst/>
          </a:prstGeom>
          <a:noFill/>
        </p:spPr>
        <p:txBody>
          <a:bodyPr wrap="square" rtlCol="0">
            <a:spAutoFit/>
          </a:bodyPr>
          <a:lstStyle/>
          <a:p>
            <a:pPr algn="ctr"/>
            <a:r>
              <a:rPr lang="es-CO" sz="18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2" name="Table 1"/>
          <p:cNvGraphicFramePr>
            <a:graphicFrameLocks noGrp="1"/>
          </p:cNvGraphicFramePr>
          <p:nvPr>
            <p:extLst>
              <p:ext uri="{D42A27DB-BD31-4B8C-83A1-F6EECF244321}">
                <p14:modId xmlns:p14="http://schemas.microsoft.com/office/powerpoint/2010/main" val="3884982735"/>
              </p:ext>
            </p:extLst>
          </p:nvPr>
        </p:nvGraphicFramePr>
        <p:xfrm>
          <a:off x="1199456" y="802709"/>
          <a:ext cx="9649073" cy="5888487"/>
        </p:xfrm>
        <a:graphic>
          <a:graphicData uri="http://schemas.openxmlformats.org/drawingml/2006/table">
            <a:tbl>
              <a:tblPr/>
              <a:tblGrid>
                <a:gridCol w="2376264">
                  <a:extLst>
                    <a:ext uri="{9D8B030D-6E8A-4147-A177-3AD203B41FA5}">
                      <a16:colId xmlns:a16="http://schemas.microsoft.com/office/drawing/2014/main" val="4189034485"/>
                    </a:ext>
                  </a:extLst>
                </a:gridCol>
                <a:gridCol w="144016">
                  <a:extLst>
                    <a:ext uri="{9D8B030D-6E8A-4147-A177-3AD203B41FA5}">
                      <a16:colId xmlns:a16="http://schemas.microsoft.com/office/drawing/2014/main" val="1729223441"/>
                    </a:ext>
                  </a:extLst>
                </a:gridCol>
                <a:gridCol w="7128793">
                  <a:extLst>
                    <a:ext uri="{9D8B030D-6E8A-4147-A177-3AD203B41FA5}">
                      <a16:colId xmlns:a16="http://schemas.microsoft.com/office/drawing/2014/main" val="921363589"/>
                    </a:ext>
                  </a:extLst>
                </a:gridCol>
              </a:tblGrid>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Registro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datos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del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análisis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servicios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ecosistémicos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416629682"/>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 datos de la valoración económica de las alternativas</a:t>
                      </a:r>
                    </a:p>
                  </a:txBody>
                  <a:tcPr marL="5486" marR="5486" marT="5486" marB="0" anchor="ctr">
                    <a:lnL>
                      <a:noFill/>
                    </a:lnL>
                    <a:lnR>
                      <a:noFill/>
                    </a:lnR>
                    <a:lnT>
                      <a:noFill/>
                    </a:lnT>
                    <a:lnB>
                      <a:noFill/>
                    </a:lnB>
                    <a:noFill/>
                  </a:tcPr>
                </a:tc>
                <a:extLst>
                  <a:ext uri="{0D108BD9-81ED-4DB2-BD59-A6C34878D82A}">
                    <a16:rowId xmlns:a16="http://schemas.microsoft.com/office/drawing/2014/main" val="5255561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Relación de las Medidas de Manejo para los Impactos Identificados</a:t>
                      </a:r>
                    </a:p>
                  </a:txBody>
                  <a:tcPr marL="5486" marR="5486" marT="5486" marB="0" anchor="ctr">
                    <a:lnL>
                      <a:noFill/>
                    </a:lnL>
                    <a:lnR>
                      <a:noFill/>
                    </a:lnR>
                    <a:lnT>
                      <a:noFill/>
                    </a:lnT>
                    <a:lnB>
                      <a:noFill/>
                    </a:lnB>
                    <a:noFill/>
                  </a:tcPr>
                </a:tc>
                <a:extLst>
                  <a:ext uri="{0D108BD9-81ED-4DB2-BD59-A6C34878D82A}">
                    <a16:rowId xmlns:a16="http://schemas.microsoft.com/office/drawing/2014/main" val="352659722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tecnologías y tratamientos (análisis de ciclo de vida) y/o las alternativas socioeconómicas</a:t>
                      </a:r>
                    </a:p>
                  </a:txBody>
                  <a:tcPr marL="5486" marR="5486" marT="5486" marB="0" anchor="ctr">
                    <a:lnL>
                      <a:noFill/>
                    </a:lnL>
                    <a:lnR>
                      <a:noFill/>
                    </a:lnR>
                    <a:lnT>
                      <a:noFill/>
                    </a:lnT>
                    <a:lnB>
                      <a:noFill/>
                    </a:lnB>
                    <a:noFill/>
                  </a:tcPr>
                </a:tc>
                <a:extLst>
                  <a:ext uri="{0D108BD9-81ED-4DB2-BD59-A6C34878D82A}">
                    <a16:rowId xmlns:a16="http://schemas.microsoft.com/office/drawing/2014/main" val="155602719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datos de los indicadores de las medidas de manejo</a:t>
                      </a:r>
                    </a:p>
                  </a:txBody>
                  <a:tcPr marL="5486" marR="5486" marT="5486" marB="0" anchor="ctr">
                    <a:lnL>
                      <a:noFill/>
                    </a:lnL>
                    <a:lnR>
                      <a:noFill/>
                    </a:lnR>
                    <a:lnT>
                      <a:noFill/>
                    </a:lnT>
                    <a:lnB>
                      <a:noFill/>
                    </a:lnB>
                    <a:noFill/>
                  </a:tcPr>
                </a:tc>
                <a:extLst>
                  <a:ext uri="{0D108BD9-81ED-4DB2-BD59-A6C34878D82A}">
                    <a16:rowId xmlns:a16="http://schemas.microsoft.com/office/drawing/2014/main" val="1793042947"/>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No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76985041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425867573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afectación para Otras Compensaciones</a:t>
                      </a:r>
                    </a:p>
                  </a:txBody>
                  <a:tcPr marL="5486" marR="5486" marT="5486" marB="0" anchor="ctr">
                    <a:lnL>
                      <a:noFill/>
                    </a:lnL>
                    <a:lnR>
                      <a:noFill/>
                    </a:lnR>
                    <a:lnT>
                      <a:noFill/>
                    </a:lnT>
                    <a:lnB>
                      <a:noFill/>
                    </a:lnB>
                    <a:noFill/>
                  </a:tcPr>
                </a:tc>
                <a:extLst>
                  <a:ext uri="{0D108BD9-81ED-4DB2-BD59-A6C34878D82A}">
                    <a16:rowId xmlns:a16="http://schemas.microsoft.com/office/drawing/2014/main" val="395510947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Corresponde a la inversión de no menos del 1% presentada para aprobación</a:t>
                      </a:r>
                    </a:p>
                  </a:txBody>
                  <a:tcPr marL="5486" marR="5486" marT="5486" marB="0" anchor="ctr">
                    <a:lnL>
                      <a:noFill/>
                    </a:lnL>
                    <a:lnR>
                      <a:noFill/>
                    </a:lnR>
                    <a:lnT>
                      <a:noFill/>
                    </a:lnT>
                    <a:lnB>
                      <a:noFill/>
                    </a:lnB>
                    <a:noFill/>
                  </a:tcPr>
                </a:tc>
                <a:extLst>
                  <a:ext uri="{0D108BD9-81ED-4DB2-BD59-A6C34878D82A}">
                    <a16:rowId xmlns:a16="http://schemas.microsoft.com/office/drawing/2014/main" val="427307084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Beneficios económicos sociales (ambientales) de Interceptores y STARD</a:t>
                      </a:r>
                    </a:p>
                  </a:txBody>
                  <a:tcPr marL="5486" marR="5486" marT="5486" marB="0" anchor="ctr">
                    <a:lnL>
                      <a:noFill/>
                    </a:lnL>
                    <a:lnR>
                      <a:noFill/>
                    </a:lnR>
                    <a:lnT>
                      <a:noFill/>
                    </a:lnT>
                    <a:lnB>
                      <a:noFill/>
                    </a:lnB>
                    <a:noFill/>
                  </a:tcPr>
                </a:tc>
                <a:extLst>
                  <a:ext uri="{0D108BD9-81ED-4DB2-BD59-A6C34878D82A}">
                    <a16:rowId xmlns:a16="http://schemas.microsoft.com/office/drawing/2014/main" val="2572104035"/>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Contingencias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del reporte parcial o final de las contingencias</a:t>
                      </a:r>
                    </a:p>
                  </a:txBody>
                  <a:tcPr marL="5486" marR="5486" marT="5486" marB="0" anchor="ctr">
                    <a:lnL>
                      <a:noFill/>
                    </a:lnL>
                    <a:lnR>
                      <a:noFill/>
                    </a:lnR>
                    <a:lnT>
                      <a:noFill/>
                    </a:lnT>
                    <a:lnB>
                      <a:noFill/>
                    </a:lnB>
                    <a:noFill/>
                  </a:tcPr>
                </a:tc>
                <a:extLst>
                  <a:ext uri="{0D108BD9-81ED-4DB2-BD59-A6C34878D82A}">
                    <a16:rowId xmlns:a16="http://schemas.microsoft.com/office/drawing/2014/main" val="395642077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Ubicación espacial de las actividades de compensaciones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02384253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del Tipo de Ecosistema para actividades de compensación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2694116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del Estado del Suelo en el área de compensación o inversión del 1% </a:t>
                      </a:r>
                    </a:p>
                  </a:txBody>
                  <a:tcPr marL="5486" marR="5486" marT="5486" marB="0" anchor="ctr">
                    <a:lnL>
                      <a:noFill/>
                    </a:lnL>
                    <a:lnR>
                      <a:noFill/>
                    </a:lnR>
                    <a:lnT>
                      <a:noFill/>
                    </a:lnT>
                    <a:lnB>
                      <a:noFill/>
                    </a:lnB>
                    <a:noFill/>
                  </a:tcPr>
                </a:tc>
                <a:extLst>
                  <a:ext uri="{0D108BD9-81ED-4DB2-BD59-A6C34878D82A}">
                    <a16:rowId xmlns:a16="http://schemas.microsoft.com/office/drawing/2014/main" val="205736689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Registros Multimedia</a:t>
                      </a:r>
                    </a:p>
                  </a:txBody>
                  <a:tcPr marL="5486" marR="5486" marT="5486" marB="0" anchor="ctr">
                    <a:lnL>
                      <a:noFill/>
                    </a:lnL>
                    <a:lnR>
                      <a:noFill/>
                    </a:lnR>
                    <a:lnT>
                      <a:noFill/>
                    </a:lnT>
                    <a:lnB>
                      <a:noFill/>
                    </a:lnB>
                    <a:noFill/>
                  </a:tcPr>
                </a:tc>
                <a:extLst>
                  <a:ext uri="{0D108BD9-81ED-4DB2-BD59-A6C34878D82A}">
                    <a16:rowId xmlns:a16="http://schemas.microsoft.com/office/drawing/2014/main" val="295606959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aprovech</a:t>
                      </a:r>
                      <a:r>
                        <a:rPr lang="es-CO" sz="1100" b="0" i="0" u="none" strike="noStrike" dirty="0">
                          <a:solidFill>
                            <a:schemeClr val="tx1"/>
                          </a:solidFill>
                          <a:effectLst/>
                          <a:latin typeface="Segoe UI Light" panose="020B0502040204020203" pitchFamily="34" charset="0"/>
                          <a:cs typeface="Segoe UI Light" panose="020B0502040204020203" pitchFamily="34" charset="0"/>
                        </a:rPr>
                        <a:t>. de Materiales de Construcción  </a:t>
                      </a:r>
                    </a:p>
                  </a:txBody>
                  <a:tcPr marL="5486" marR="5486" marT="5486" marB="0" anchor="ctr">
                    <a:lnL>
                      <a:noFill/>
                    </a:lnL>
                    <a:lnR>
                      <a:noFill/>
                    </a:lnR>
                    <a:lnT>
                      <a:noFill/>
                    </a:lnT>
                    <a:lnB>
                      <a:noFill/>
                    </a:lnB>
                    <a:noFill/>
                  </a:tcPr>
                </a:tc>
                <a:extLst>
                  <a:ext uri="{0D108BD9-81ED-4DB2-BD59-A6C34878D82A}">
                    <a16:rowId xmlns:a16="http://schemas.microsoft.com/office/drawing/2014/main" val="376328344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Ocupación de Cauce</a:t>
                      </a:r>
                    </a:p>
                  </a:txBody>
                  <a:tcPr marL="5486" marR="5486" marT="5486" marB="0" anchor="ctr">
                    <a:lnL>
                      <a:noFill/>
                    </a:lnL>
                    <a:lnR>
                      <a:noFill/>
                    </a:lnR>
                    <a:lnT>
                      <a:noFill/>
                    </a:lnT>
                    <a:lnB>
                      <a:noFill/>
                    </a:lnB>
                    <a:noFill/>
                  </a:tcPr>
                </a:tc>
                <a:extLst>
                  <a:ext uri="{0D108BD9-81ED-4DB2-BD59-A6C34878D82A}">
                    <a16:rowId xmlns:a16="http://schemas.microsoft.com/office/drawing/2014/main" val="7464008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Vertimientos (en Agua Superficial, en Vía y Suelo)</a:t>
                      </a:r>
                    </a:p>
                  </a:txBody>
                  <a:tcPr marL="5486" marR="5486" marT="5486" marB="0" anchor="ctr">
                    <a:lnL>
                      <a:noFill/>
                    </a:lnL>
                    <a:lnR>
                      <a:noFill/>
                    </a:lnR>
                    <a:lnT>
                      <a:noFill/>
                    </a:lnT>
                    <a:lnB>
                      <a:noFill/>
                    </a:lnB>
                    <a:noFill/>
                  </a:tcPr>
                </a:tc>
                <a:extLst>
                  <a:ext uri="{0D108BD9-81ED-4DB2-BD59-A6C34878D82A}">
                    <a16:rowId xmlns:a16="http://schemas.microsoft.com/office/drawing/2014/main" val="174560682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Inyección</a:t>
                      </a:r>
                    </a:p>
                  </a:txBody>
                  <a:tcPr marL="5486" marR="5486" marT="5486" marB="0" anchor="ctr">
                    <a:lnL>
                      <a:noFill/>
                    </a:lnL>
                    <a:lnR>
                      <a:noFill/>
                    </a:lnR>
                    <a:lnT>
                      <a:noFill/>
                    </a:lnT>
                    <a:lnB>
                      <a:noFill/>
                    </a:lnB>
                    <a:noFill/>
                  </a:tcPr>
                </a:tc>
                <a:extLst>
                  <a:ext uri="{0D108BD9-81ED-4DB2-BD59-A6C34878D82A}">
                    <a16:rowId xmlns:a16="http://schemas.microsoft.com/office/drawing/2014/main" val="394291285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Hidrologia_Hidrogeo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datos de seguimiento para Captación de Aguas Superficiales y/o Subterráneas </a:t>
                      </a:r>
                    </a:p>
                  </a:txBody>
                  <a:tcPr marL="5486" marR="5486" marT="5486" marB="0" anchor="ctr">
                    <a:lnL>
                      <a:noFill/>
                    </a:lnL>
                    <a:lnR>
                      <a:noFill/>
                    </a:lnR>
                    <a:lnT>
                      <a:noFill/>
                    </a:lnT>
                    <a:lnB>
                      <a:noFill/>
                    </a:lnB>
                    <a:noFill/>
                  </a:tcPr>
                </a:tc>
                <a:extLst>
                  <a:ext uri="{0D108BD9-81ED-4DB2-BD59-A6C34878D82A}">
                    <a16:rowId xmlns:a16="http://schemas.microsoft.com/office/drawing/2014/main" val="107585890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indicadores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1083911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tecnologías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264341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Politico_Administrativo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actividades ejecutadas y planeadas relacionadas con el medio socioeconómico</a:t>
                      </a:r>
                    </a:p>
                  </a:txBody>
                  <a:tcPr marL="5486" marR="5486" marT="5486" marB="0" anchor="ctr">
                    <a:lnL>
                      <a:noFill/>
                    </a:lnL>
                    <a:lnR>
                      <a:noFill/>
                    </a:lnR>
                    <a:lnT>
                      <a:noFill/>
                    </a:lnT>
                    <a:lnB>
                      <a:noFill/>
                    </a:lnB>
                    <a:noFill/>
                  </a:tcPr>
                </a:tc>
                <a:extLst>
                  <a:ext uri="{0D108BD9-81ED-4DB2-BD59-A6C34878D82A}">
                    <a16:rowId xmlns:a16="http://schemas.microsoft.com/office/drawing/2014/main" val="42200756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caracterización socioeconómica</a:t>
                      </a:r>
                    </a:p>
                  </a:txBody>
                  <a:tcPr marL="5486" marR="5486" marT="5486" marB="0" anchor="ctr">
                    <a:lnL>
                      <a:noFill/>
                    </a:lnL>
                    <a:lnR>
                      <a:noFill/>
                    </a:lnR>
                    <a:lnT>
                      <a:noFill/>
                    </a:lnT>
                    <a:lnB>
                      <a:noFill/>
                    </a:lnB>
                    <a:noFill/>
                  </a:tcPr>
                </a:tc>
                <a:extLst>
                  <a:ext uri="{0D108BD9-81ED-4DB2-BD59-A6C34878D82A}">
                    <a16:rowId xmlns:a16="http://schemas.microsoft.com/office/drawing/2014/main" val="3696902366"/>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Infraestructura del proyecto</a:t>
                      </a:r>
                    </a:p>
                  </a:txBody>
                  <a:tcPr marL="5486" marR="5486" marT="5486" marB="0" anchor="ctr">
                    <a:lnL>
                      <a:noFill/>
                    </a:lnL>
                    <a:lnR>
                      <a:noFill/>
                    </a:lnR>
                    <a:lnT>
                      <a:noFill/>
                    </a:lnT>
                    <a:lnB>
                      <a:noFill/>
                    </a:lnB>
                    <a:noFill/>
                  </a:tcPr>
                </a:tc>
                <a:extLst>
                  <a:ext uri="{0D108BD9-81ED-4DB2-BD59-A6C34878D82A}">
                    <a16:rowId xmlns:a16="http://schemas.microsoft.com/office/drawing/2014/main" val="9028002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Disposición de Residuos Sólidos</a:t>
                      </a:r>
                    </a:p>
                  </a:txBody>
                  <a:tcPr marL="5486" marR="5486" marT="5486" marB="0" anchor="ctr">
                    <a:lnL>
                      <a:noFill/>
                    </a:lnL>
                    <a:lnR>
                      <a:noFill/>
                    </a:lnR>
                    <a:lnT>
                      <a:noFill/>
                    </a:lnT>
                    <a:lnB>
                      <a:noFill/>
                    </a:lnB>
                    <a:noFill/>
                  </a:tcPr>
                </a:tc>
                <a:extLst>
                  <a:ext uri="{0D108BD9-81ED-4DB2-BD59-A6C34878D82A}">
                    <a16:rowId xmlns:a16="http://schemas.microsoft.com/office/drawing/2014/main" val="162156546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los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Zodmes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12653588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Dragado y Disposición</a:t>
                      </a:r>
                    </a:p>
                  </a:txBody>
                  <a:tcPr marL="5486" marR="5486" marT="5486" marB="0" anchor="ctr">
                    <a:lnL>
                      <a:noFill/>
                    </a:lnL>
                    <a:lnR>
                      <a:noFill/>
                    </a:lnR>
                    <a:lnT>
                      <a:noFill/>
                    </a:lnT>
                    <a:lnB>
                      <a:noFill/>
                    </a:lnB>
                    <a:noFill/>
                  </a:tcPr>
                </a:tc>
                <a:extLst>
                  <a:ext uri="{0D108BD9-81ED-4DB2-BD59-A6C34878D82A}">
                    <a16:rowId xmlns:a16="http://schemas.microsoft.com/office/drawing/2014/main" val="233507433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para seguimiento de la evaluación económica ambiental (impactos relevantes)</a:t>
                      </a:r>
                    </a:p>
                  </a:txBody>
                  <a:tcPr marL="5486" marR="5486" marT="5486" marB="0" anchor="ctr">
                    <a:lnL>
                      <a:noFill/>
                    </a:lnL>
                    <a:lnR>
                      <a:noFill/>
                    </a:lnR>
                    <a:lnT>
                      <a:noFill/>
                    </a:lnT>
                    <a:lnB>
                      <a:noFill/>
                    </a:lnB>
                    <a:noFill/>
                  </a:tcPr>
                </a:tc>
                <a:extLst>
                  <a:ext uri="{0D108BD9-81ED-4DB2-BD59-A6C34878D82A}">
                    <a16:rowId xmlns:a16="http://schemas.microsoft.com/office/drawing/2014/main" val="371270451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compensación</a:t>
                      </a:r>
                    </a:p>
                  </a:txBody>
                  <a:tcPr marL="5486" marR="5486" marT="5486" marB="0" anchor="ctr">
                    <a:lnL>
                      <a:noFill/>
                    </a:lnL>
                    <a:lnR>
                      <a:noFill/>
                    </a:lnR>
                    <a:lnT>
                      <a:noFill/>
                    </a:lnT>
                    <a:lnB>
                      <a:noFill/>
                    </a:lnB>
                    <a:noFill/>
                  </a:tcPr>
                </a:tc>
                <a:extLst>
                  <a:ext uri="{0D108BD9-81ED-4DB2-BD59-A6C34878D82A}">
                    <a16:rowId xmlns:a16="http://schemas.microsoft.com/office/drawing/2014/main" val="116906973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138008170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Sembradas en las áreas de compensación o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93120164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indicadores de avance para las actividades de compensación 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3961636200"/>
                  </a:ext>
                </a:extLst>
              </a:tr>
            </a:tbl>
          </a:graphicData>
        </a:graphic>
      </p:graphicFrame>
      <p:pic>
        <p:nvPicPr>
          <p:cNvPr id="7" name="Imagen 6">
            <a:extLst>
              <a:ext uri="{FF2B5EF4-FFF2-40B4-BE49-F238E27FC236}">
                <a16:creationId xmlns:a16="http://schemas.microsoft.com/office/drawing/2014/main" id="{670E84A1-24A1-45D2-888C-78C6DCF8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84FB6B72-923A-4A53-9C3D-1A9EF871398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141193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116684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a:t>
            </a:r>
            <a:endParaRPr lang="es-CO" sz="15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173AFAF-686F-424E-8FAC-8D16034D6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CuadroTexto 1">
            <a:extLst>
              <a:ext uri="{FF2B5EF4-FFF2-40B4-BE49-F238E27FC236}">
                <a16:creationId xmlns:a16="http://schemas.microsoft.com/office/drawing/2014/main" id="{3231A80B-B8A9-4569-86EE-8E648EDAD26D}"/>
              </a:ext>
            </a:extLst>
          </p:cNvPr>
          <p:cNvSpPr txBox="1"/>
          <p:nvPr/>
        </p:nvSpPr>
        <p:spPr>
          <a:xfrm>
            <a:off x="1686030" y="1904266"/>
            <a:ext cx="4744853" cy="3785652"/>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Imagen de Satélite Regional</a:t>
            </a:r>
          </a:p>
          <a:p>
            <a:r>
              <a:rPr lang="es-CO" sz="1600" dirty="0">
                <a:latin typeface="Segoe UI Light" panose="020B0502040204020203" pitchFamily="34" charset="0"/>
                <a:cs typeface="Segoe UI Light" panose="020B0502040204020203" pitchFamily="34" charset="0"/>
              </a:rPr>
              <a:t>Imagen de Satélite Alta Resolución</a:t>
            </a:r>
          </a:p>
          <a:p>
            <a:r>
              <a:rPr lang="es-CO" sz="1600" dirty="0">
                <a:latin typeface="Segoe UI Light" panose="020B0502040204020203" pitchFamily="34" charset="0"/>
                <a:cs typeface="Segoe UI Light" panose="020B0502040204020203" pitchFamily="34" charset="0"/>
              </a:rPr>
              <a:t>Ortofotografía Aérea</a:t>
            </a:r>
          </a:p>
          <a:p>
            <a:r>
              <a:rPr lang="es-CO" sz="1600" dirty="0">
                <a:latin typeface="Segoe UI Light" panose="020B0502040204020203" pitchFamily="34" charset="0"/>
                <a:cs typeface="Segoe UI Light" panose="020B0502040204020203" pitchFamily="34" charset="0"/>
              </a:rPr>
              <a:t>Modelo Digital del Terreno DTM</a:t>
            </a:r>
          </a:p>
          <a:p>
            <a:r>
              <a:rPr lang="es-CO" sz="1600" dirty="0">
                <a:latin typeface="Segoe UI Light" panose="020B0502040204020203" pitchFamily="34" charset="0"/>
                <a:cs typeface="Segoe UI Light" panose="020B0502040204020203" pitchFamily="34" charset="0"/>
              </a:rPr>
              <a:t>Modelo Digital de Superficie DSM</a:t>
            </a:r>
          </a:p>
          <a:p>
            <a:r>
              <a:rPr lang="es-CO" sz="1600" dirty="0">
                <a:latin typeface="Segoe UI Light" panose="020B0502040204020203" pitchFamily="34" charset="0"/>
                <a:cs typeface="Segoe UI Light" panose="020B0502040204020203" pitchFamily="34" charset="0"/>
              </a:rPr>
              <a:t>Modelo Digital de Pendientes</a:t>
            </a:r>
          </a:p>
          <a:p>
            <a:r>
              <a:rPr lang="es-CO" sz="1600" dirty="0">
                <a:latin typeface="Segoe UI Light" panose="020B0502040204020203" pitchFamily="34" charset="0"/>
                <a:cs typeface="Segoe UI Light" panose="020B0502040204020203" pitchFamily="34" charset="0"/>
              </a:rPr>
              <a:t>Modelo Hidrogeológico</a:t>
            </a:r>
          </a:p>
          <a:p>
            <a:r>
              <a:rPr lang="es-CO" sz="1600" dirty="0">
                <a:latin typeface="Segoe UI Light" panose="020B0502040204020203" pitchFamily="34" charset="0"/>
                <a:cs typeface="Segoe UI Light" panose="020B0502040204020203" pitchFamily="34" charset="0"/>
              </a:rPr>
              <a:t>Modelo Digital de Precipitación</a:t>
            </a:r>
          </a:p>
          <a:p>
            <a:r>
              <a:rPr lang="es-CO" sz="1600" dirty="0">
                <a:latin typeface="Segoe UI Light" panose="020B0502040204020203" pitchFamily="34" charset="0"/>
                <a:cs typeface="Segoe UI Light" panose="020B0502040204020203" pitchFamily="34" charset="0"/>
              </a:rPr>
              <a:t>Modelo Digital de Temperatura</a:t>
            </a:r>
          </a:p>
          <a:p>
            <a:r>
              <a:rPr lang="es-CO" sz="1600" dirty="0">
                <a:latin typeface="Segoe UI Light" panose="020B0502040204020203" pitchFamily="34" charset="0"/>
                <a:cs typeface="Segoe UI Light" panose="020B0502040204020203" pitchFamily="34" charset="0"/>
              </a:rPr>
              <a:t>Modelo de Dispersión de PST Diario</a:t>
            </a:r>
          </a:p>
          <a:p>
            <a:r>
              <a:rPr lang="es-CO" sz="1600" dirty="0">
                <a:latin typeface="Segoe UI Light" panose="020B0502040204020203" pitchFamily="34" charset="0"/>
                <a:cs typeface="Segoe UI Light" panose="020B0502040204020203" pitchFamily="34" charset="0"/>
              </a:rPr>
              <a:t>Modelo de Dispersión de PST Anual</a:t>
            </a:r>
          </a:p>
          <a:p>
            <a:r>
              <a:rPr lang="es-CO" sz="1600" dirty="0">
                <a:latin typeface="Segoe UI Light" panose="020B0502040204020203" pitchFamily="34" charset="0"/>
                <a:cs typeface="Segoe UI Light" panose="020B0502040204020203" pitchFamily="34" charset="0"/>
              </a:rPr>
              <a:t>Modelo de Dispersión de PM10 Diario</a:t>
            </a:r>
          </a:p>
          <a:p>
            <a:r>
              <a:rPr lang="es-CO" sz="1600" dirty="0">
                <a:latin typeface="Segoe UI Light" panose="020B0502040204020203" pitchFamily="34" charset="0"/>
                <a:cs typeface="Segoe UI Light" panose="020B0502040204020203" pitchFamily="34" charset="0"/>
              </a:rPr>
              <a:t>Modelo de Dispersión de PM10 Anual</a:t>
            </a:r>
          </a:p>
          <a:p>
            <a:r>
              <a:rPr lang="es-CO" sz="1600" dirty="0">
                <a:latin typeface="Segoe UI Light" panose="020B0502040204020203" pitchFamily="34" charset="0"/>
                <a:cs typeface="Segoe UI Light" panose="020B0502040204020203" pitchFamily="34" charset="0"/>
              </a:rPr>
              <a:t>Modelo de Dispersión de PM2.5 Diario</a:t>
            </a:r>
          </a:p>
          <a:p>
            <a:r>
              <a:rPr lang="es-CO" sz="1600" dirty="0">
                <a:latin typeface="Segoe UI Light" panose="020B0502040204020203" pitchFamily="34" charset="0"/>
                <a:cs typeface="Segoe UI Light" panose="020B0502040204020203" pitchFamily="34" charset="0"/>
              </a:rPr>
              <a:t>Modelo de Dispersión de PM2.5 Anual</a:t>
            </a:r>
          </a:p>
        </p:txBody>
      </p:sp>
      <p:sp>
        <p:nvSpPr>
          <p:cNvPr id="9" name="CuadroTexto 8">
            <a:extLst>
              <a:ext uri="{FF2B5EF4-FFF2-40B4-BE49-F238E27FC236}">
                <a16:creationId xmlns:a16="http://schemas.microsoft.com/office/drawing/2014/main" id="{C952E580-D915-4647-97C2-25CD579DB530}"/>
              </a:ext>
            </a:extLst>
          </p:cNvPr>
          <p:cNvSpPr txBox="1"/>
          <p:nvPr/>
        </p:nvSpPr>
        <p:spPr>
          <a:xfrm>
            <a:off x="6430883" y="1905506"/>
            <a:ext cx="4896545" cy="3046988"/>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Modelo de Dispersión de SO2 Anual</a:t>
            </a:r>
          </a:p>
          <a:p>
            <a:r>
              <a:rPr lang="es-CO" sz="1600" dirty="0">
                <a:latin typeface="Segoe UI Light" panose="020B0502040204020203" pitchFamily="34" charset="0"/>
                <a:cs typeface="Segoe UI Light" panose="020B0502040204020203" pitchFamily="34" charset="0"/>
              </a:rPr>
              <a:t>Modelo de Dispersión de SO2 Diario</a:t>
            </a:r>
          </a:p>
          <a:p>
            <a:r>
              <a:rPr lang="es-CO" sz="1600" dirty="0">
                <a:latin typeface="Segoe UI Light" panose="020B0502040204020203" pitchFamily="34" charset="0"/>
                <a:cs typeface="Segoe UI Light" panose="020B0502040204020203" pitchFamily="34" charset="0"/>
              </a:rPr>
              <a:t>Modelo de Dispersión de SO2 a 3 horas</a:t>
            </a:r>
          </a:p>
          <a:p>
            <a:r>
              <a:rPr lang="es-CO" sz="1600" dirty="0">
                <a:latin typeface="Segoe UI Light" panose="020B0502040204020203" pitchFamily="34" charset="0"/>
                <a:cs typeface="Segoe UI Light" panose="020B0502040204020203" pitchFamily="34" charset="0"/>
              </a:rPr>
              <a:t>Modelo de Dispersión de NO2 Anual</a:t>
            </a:r>
          </a:p>
          <a:p>
            <a:r>
              <a:rPr lang="es-CO" sz="1600" dirty="0">
                <a:latin typeface="Segoe UI Light" panose="020B0502040204020203" pitchFamily="34" charset="0"/>
                <a:cs typeface="Segoe UI Light" panose="020B0502040204020203" pitchFamily="34" charset="0"/>
              </a:rPr>
              <a:t>Modelo de Dispersión de NO2 Diario</a:t>
            </a:r>
          </a:p>
          <a:p>
            <a:r>
              <a:rPr lang="es-CO" sz="1600" dirty="0">
                <a:latin typeface="Segoe UI Light" panose="020B0502040204020203" pitchFamily="34" charset="0"/>
                <a:cs typeface="Segoe UI Light" panose="020B0502040204020203" pitchFamily="34" charset="0"/>
              </a:rPr>
              <a:t>Modelo de Dispersión de NO2 a 1 hora</a:t>
            </a:r>
          </a:p>
          <a:p>
            <a:r>
              <a:rPr lang="es-CO" sz="1600" dirty="0">
                <a:latin typeface="Segoe UI Light" panose="020B0502040204020203" pitchFamily="34" charset="0"/>
                <a:cs typeface="Segoe UI Light" panose="020B0502040204020203" pitchFamily="34" charset="0"/>
              </a:rPr>
              <a:t>Modelo de Dispersión de O3 a 8 horas</a:t>
            </a:r>
          </a:p>
          <a:p>
            <a:r>
              <a:rPr lang="es-CO" sz="1600" dirty="0">
                <a:latin typeface="Segoe UI Light" panose="020B0502040204020203" pitchFamily="34" charset="0"/>
                <a:cs typeface="Segoe UI Light" panose="020B0502040204020203" pitchFamily="34" charset="0"/>
              </a:rPr>
              <a:t>Modelo de Dispersión de O3 a 1 hora</a:t>
            </a:r>
          </a:p>
          <a:p>
            <a:r>
              <a:rPr lang="es-CO" sz="1600" dirty="0">
                <a:latin typeface="Segoe UI Light" panose="020B0502040204020203" pitchFamily="34" charset="0"/>
                <a:cs typeface="Segoe UI Light" panose="020B0502040204020203" pitchFamily="34" charset="0"/>
              </a:rPr>
              <a:t>Modelo de Dispersión de CO a 8 horas</a:t>
            </a:r>
          </a:p>
          <a:p>
            <a:r>
              <a:rPr lang="es-CO" sz="1600" dirty="0">
                <a:latin typeface="Segoe UI Light" panose="020B0502040204020203" pitchFamily="34" charset="0"/>
                <a:cs typeface="Segoe UI Light" panose="020B0502040204020203" pitchFamily="34" charset="0"/>
              </a:rPr>
              <a:t>Modelo de Dispersión de CO a 1 hora</a:t>
            </a:r>
          </a:p>
          <a:p>
            <a:r>
              <a:rPr lang="es-CO" sz="1600" dirty="0">
                <a:latin typeface="Segoe UI Light" panose="020B0502040204020203" pitchFamily="34" charset="0"/>
                <a:cs typeface="Segoe UI Light" panose="020B0502040204020203" pitchFamily="34" charset="0"/>
              </a:rPr>
              <a:t>Modelo de Vibraciones</a:t>
            </a:r>
          </a:p>
          <a:p>
            <a:r>
              <a:rPr lang="es-CO" sz="1600" dirty="0">
                <a:latin typeface="Segoe UI Light" panose="020B0502040204020203" pitchFamily="34" charset="0"/>
                <a:cs typeface="Segoe UI Light" panose="020B0502040204020203" pitchFamily="34" charset="0"/>
              </a:rPr>
              <a:t>Modelo de Sobrepresión de Aire</a:t>
            </a:r>
          </a:p>
        </p:txBody>
      </p:sp>
      <p:sp>
        <p:nvSpPr>
          <p:cNvPr id="10" name="1 Título">
            <a:extLst>
              <a:ext uri="{FF2B5EF4-FFF2-40B4-BE49-F238E27FC236}">
                <a16:creationId xmlns:a16="http://schemas.microsoft.com/office/drawing/2014/main" id="{E8B39E6D-57B6-4F25-9F5C-653DB88801A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63993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89679"/>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 para EIA, DAA, PMA e ICA</a:t>
            </a:r>
            <a:endParaRPr lang="es-CO" sz="1500" dirty="0">
              <a:latin typeface="Segoe UI Light" panose="020B0502040204020203" pitchFamily="34" charset="0"/>
              <a:cs typeface="Segoe UI Light" panose="020B0502040204020203"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101952543"/>
              </p:ext>
            </p:extLst>
          </p:nvPr>
        </p:nvGraphicFramePr>
        <p:xfrm>
          <a:off x="1055440" y="852114"/>
          <a:ext cx="10081120" cy="5889254"/>
        </p:xfrm>
        <a:graphic>
          <a:graphicData uri="http://schemas.openxmlformats.org/drawingml/2006/table">
            <a:tbl>
              <a:tblPr>
                <a:tableStyleId>{5C22544A-7EE6-4342-B048-85BDC9FD1C3A}</a:tableStyleId>
              </a:tblPr>
              <a:tblGrid>
                <a:gridCol w="3240360">
                  <a:extLst>
                    <a:ext uri="{9D8B030D-6E8A-4147-A177-3AD203B41FA5}">
                      <a16:colId xmlns:a16="http://schemas.microsoft.com/office/drawing/2014/main" val="20000"/>
                    </a:ext>
                  </a:extLst>
                </a:gridCol>
                <a:gridCol w="72008">
                  <a:extLst>
                    <a:ext uri="{9D8B030D-6E8A-4147-A177-3AD203B41FA5}">
                      <a16:colId xmlns:a16="http://schemas.microsoft.com/office/drawing/2014/main" val="3829553831"/>
                    </a:ext>
                  </a:extLst>
                </a:gridCol>
                <a:gridCol w="6768752">
                  <a:extLst>
                    <a:ext uri="{9D8B030D-6E8A-4147-A177-3AD203B41FA5}">
                      <a16:colId xmlns:a16="http://schemas.microsoft.com/office/drawing/2014/main" val="20001"/>
                    </a:ext>
                  </a:extLst>
                </a:gridCol>
              </a:tblGrid>
              <a:tr h="159918">
                <a:tc>
                  <a:txBody>
                    <a:bodyPr/>
                    <a:lstStyle/>
                    <a:p>
                      <a:pPr algn="r" fontAlgn="ctr"/>
                      <a:r>
                        <a:rPr lang="es-CO" sz="105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05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Descripción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6186">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Regional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menor o igual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Alta Resolución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mayor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Ortofotografía Aérea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fotografías aéreas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del Terreno DTM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DTM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9797">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Superficie DSM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Modelo Digital de Superficie (incluye elementos de la cobertura terrestre como por ejemplo cobertura vegetal, edificaciones, </a:t>
                      </a:r>
                      <a:r>
                        <a:rPr lang="es-CO" sz="900" u="none" strike="noStrike" dirty="0" err="1">
                          <a:solidFill>
                            <a:schemeClr val="tx1"/>
                          </a:solidFill>
                          <a:effectLst/>
                          <a:latin typeface="Segoe UI Light" panose="020B0502040204020203" pitchFamily="34" charset="0"/>
                          <a:cs typeface="Segoe UI Light" panose="020B0502040204020203" pitchFamily="34" charset="0"/>
                        </a:rPr>
                        <a:t>etc</a:t>
                      </a:r>
                      <a:r>
                        <a:rPr lang="es-CO" sz="900" u="none" strike="noStrike" dirty="0">
                          <a:solidFill>
                            <a:schemeClr val="tx1"/>
                          </a:solidFill>
                          <a:effectLst/>
                          <a:latin typeface="Segoe UI Light" panose="020B0502040204020203" pitchFamily="34" charset="0"/>
                          <a:cs typeface="Segoe UI Light" panose="020B0502040204020203" pitchFamily="34" charset="0"/>
                        </a:rPr>
                        <a:t>),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Pendientes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Pendientes, en coordenadas Magna origen Bogotá, escala de grises, donde cada celda o pixel contiene el valor de pendiente en porcentaje.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Precipitación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Precipitación, en coordenadas Magna origen Bogotá, escala de grises, donde cada celda o pixel contiene el valor de precipitación media multianual en mm/año.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Temperatura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Temperatura, en coordenadas Magna origen Bogotá, escala de grises, donde cada celda o pixel contiene el valor de temperatura media multianual en °C/año.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PST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PST  en coordenadas Magna origen Bogotá, escala de grises, donde cada celda o pixel contiene el valor de concentración de PST. Emisiones de material particulado.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PM10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PM10 en coordenadas Magna origen Bogotá, escala de grises, donde cada celda o pixel contiene el valor de concentración de PM10. 1/3 del material </a:t>
                      </a:r>
                      <a:r>
                        <a:rPr lang="es-CO" sz="900" u="none" strike="noStrike" dirty="0" err="1">
                          <a:solidFill>
                            <a:schemeClr val="tx1"/>
                          </a:solidFill>
                          <a:effectLst/>
                          <a:latin typeface="Segoe UI Light" panose="020B0502040204020203" pitchFamily="34" charset="0"/>
                          <a:cs typeface="Segoe UI Light" panose="020B0502040204020203" pitchFamily="34" charset="0"/>
                        </a:rPr>
                        <a:t>particulado</a:t>
                      </a:r>
                      <a:r>
                        <a:rPr lang="es-CO" sz="900" u="none" strike="noStrike" dirty="0">
                          <a:solidFill>
                            <a:schemeClr val="tx1"/>
                          </a:solidFill>
                          <a:effectLst/>
                          <a:latin typeface="Segoe UI Light" panose="020B0502040204020203" pitchFamily="34" charset="0"/>
                          <a:cs typeface="Segoe UI Light" panose="020B0502040204020203" pitchFamily="34" charset="0"/>
                        </a:rPr>
                        <a:t> respirable o PM10.</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PM2.5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PM2.5 en coordenadas Magna origen Bogotá, escala de grises, donde cada celda o pixel contiene el valor de concentración de PM2.5.</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SO2 Anual, Diario y a 3 horas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SO2 anual, en coordenadas Magna origen Bogotá, escala de grises, donde cada celda o pixel contiene el valor de concentración de SO2. Dióxido de Azufre.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NO2 Anual, Diario y a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NO2 en coordenadas Magna origen Bogotá, escala de grises, donde cada celda o pixel contiene el valor de concentración de NO2. Dióxido de Nitrógeno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O3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O3 en coordenadas Magna origen Bogotá, escala de grises, donde cada celda o pixel contiene el valor de concentración de O3. Ozono.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CO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CO a 8 horas, en coordenadas Magna origen Bogotá, escala de grises, donde cada celda o pixel contiene el valor de concentración de CO. Monóxido de Carbono.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Vibraciones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vibraciones producidas por la actividad de las voladuras en mm/</a:t>
                      </a:r>
                      <a:r>
                        <a:rPr lang="es-CO" sz="900" u="none" strike="noStrike" dirty="0" err="1">
                          <a:solidFill>
                            <a:schemeClr val="tx1"/>
                          </a:solidFill>
                          <a:effectLst/>
                          <a:latin typeface="Segoe UI Light" panose="020B0502040204020203" pitchFamily="34" charset="0"/>
                          <a:cs typeface="Segoe UI Light" panose="020B0502040204020203" pitchFamily="34" charset="0"/>
                        </a:rPr>
                        <a:t>sg</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Sobre Presión del Aire</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la sobre presión del aire producidas por la actividad de las voladuras en </a:t>
                      </a:r>
                      <a:r>
                        <a:rPr lang="es-CO" sz="900" u="none" strike="noStrike" dirty="0" err="1">
                          <a:solidFill>
                            <a:schemeClr val="tx1"/>
                          </a:solidFill>
                          <a:effectLst/>
                          <a:latin typeface="Segoe UI Light" panose="020B0502040204020203" pitchFamily="34" charset="0"/>
                          <a:cs typeface="Segoe UI Light" panose="020B0502040204020203" pitchFamily="34" charset="0"/>
                        </a:rPr>
                        <a:t>db</a:t>
                      </a:r>
                      <a:r>
                        <a:rPr lang="es-CO" sz="900" u="none" strike="noStrike" dirty="0">
                          <a:solidFill>
                            <a:schemeClr val="tx1"/>
                          </a:solidFill>
                          <a:effectLst/>
                          <a:latin typeface="Segoe UI Light" panose="020B0502040204020203" pitchFamily="34" charset="0"/>
                          <a:cs typeface="Segoe UI Light" panose="020B0502040204020203" pitchFamily="34" charset="0"/>
                        </a:rPr>
                        <a:t>/L.</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7" name="Imagen 6">
            <a:extLst>
              <a:ext uri="{FF2B5EF4-FFF2-40B4-BE49-F238E27FC236}">
                <a16:creationId xmlns:a16="http://schemas.microsoft.com/office/drawing/2014/main" id="{722CE2C4-504B-4333-BE17-E3554C754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0DE64E1-7E60-4581-9B71-5035397E65D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16946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terreno, MDT</a:t>
            </a:r>
            <a:endParaRPr lang="es-CO" sz="1500" dirty="0">
              <a:latin typeface="Segoe UI Light" panose="020B0502040204020203" pitchFamily="34" charset="0"/>
              <a:cs typeface="Segoe UI Light" panose="020B0502040204020203" pitchFamily="34" charset="0"/>
            </a:endParaRPr>
          </a:p>
        </p:txBody>
      </p:sp>
      <p:pic>
        <p:nvPicPr>
          <p:cNvPr id="5"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767408" y="1024700"/>
            <a:ext cx="7091130" cy="5479847"/>
          </a:xfrm>
          <a:prstGeom prst="rect">
            <a:avLst/>
          </a:prstGeom>
        </p:spPr>
      </p:pic>
      <p:sp>
        <p:nvSpPr>
          <p:cNvPr id="3" name="2 CuadroTexto"/>
          <p:cNvSpPr txBox="1"/>
          <p:nvPr/>
        </p:nvSpPr>
        <p:spPr>
          <a:xfrm>
            <a:off x="7858538" y="2315488"/>
            <a:ext cx="3926094" cy="230832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La caracterización topográfica georreferenciada se realizó por medio del modelo digital de elevaciones de la Nasa – ASTER GDEM con resolución aproximada de 30 x 30 metros, reacondicionado con los drenajes foto restituidos, así como la definición de las cuencas a partir del criterio de tramos de drenaje con aportaciones mayores o iguales a 4 km</a:t>
            </a:r>
            <a:r>
              <a:rPr lang="es-ES" sz="1600" baseline="30000" dirty="0">
                <a:latin typeface="Segoe UI Light" panose="020B0502040204020203" pitchFamily="34" charset="0"/>
                <a:cs typeface="Segoe UI Light" panose="020B0502040204020203" pitchFamily="34" charset="0"/>
              </a:rPr>
              <a:t>2</a:t>
            </a:r>
            <a:r>
              <a:rPr lang="es-ES" sz="1600" dirty="0">
                <a:latin typeface="Segoe UI Light" panose="020B0502040204020203" pitchFamily="34" charset="0"/>
                <a:cs typeface="Segoe UI Light" panose="020B0502040204020203" pitchFamily="34" charset="0"/>
              </a:rPr>
              <a:t>. </a:t>
            </a:r>
            <a:endParaRPr lang="es-CO" sz="1600" dirty="0">
              <a:latin typeface="Segoe UI Light" panose="020B0502040204020203" pitchFamily="34" charset="0"/>
              <a:cs typeface="Segoe UI Light" panose="020B0502040204020203" pitchFamily="34" charset="0"/>
            </a:endParaRPr>
          </a:p>
        </p:txBody>
      </p:sp>
      <p:sp>
        <p:nvSpPr>
          <p:cNvPr id="7" name="6 CuadroTexto"/>
          <p:cNvSpPr txBox="1"/>
          <p:nvPr/>
        </p:nvSpPr>
        <p:spPr>
          <a:xfrm>
            <a:off x="767408" y="6435052"/>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510406C2-5613-42E1-991A-BA6A4D72B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8BE7310C-CCC0-4607-B153-EFA9BCEF8A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95857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0"/>
            <a:ext cx="121919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pendientes, SLP</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55060" y="2694246"/>
            <a:ext cx="3929572" cy="1569660"/>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digital de pendientes en porcentaje para la determinación de la pendiente media en cuencas y drenajes. Construido a partir del modelo digital de terreno MDT utilizando la herramienta Pendiente de la extensión Análisis en 3D de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pic>
        <p:nvPicPr>
          <p:cNvPr id="6"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1020" y="861395"/>
            <a:ext cx="7275180" cy="5621694"/>
          </a:xfrm>
          <a:prstGeom prst="rect">
            <a:avLst/>
          </a:prstGeom>
        </p:spPr>
      </p:pic>
      <p:sp>
        <p:nvSpPr>
          <p:cNvPr id="7" name="6 CuadroTexto"/>
          <p:cNvSpPr txBox="1"/>
          <p:nvPr/>
        </p:nvSpPr>
        <p:spPr>
          <a:xfrm>
            <a:off x="569066" y="6428513"/>
            <a:ext cx="1909870" cy="246221"/>
          </a:xfrm>
          <a:prstGeom prst="rect">
            <a:avLst/>
          </a:prstGeom>
          <a:noFill/>
        </p:spPr>
        <p:txBody>
          <a:bodyPr wrap="square" rtlCol="0">
            <a:spAutoFit/>
          </a:bodyPr>
          <a:lstStyle/>
          <a:p>
            <a:r>
              <a:rPr lang="es-CO" sz="1000" dirty="0">
                <a:solidFill>
                  <a:schemeClr val="tx1">
                    <a:lumMod val="95000"/>
                    <a:lumOff val="5000"/>
                  </a:schemeClr>
                </a:solidFill>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24F1448C-48A5-4A3F-895C-03DCACAC4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2AB7CAE-B0FB-4158-BA4E-1BA4E1E7846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72569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precipitación media anual mm/año, PM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966522" y="2348880"/>
            <a:ext cx="3134006" cy="1815882"/>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precipitación obtenido a partir de los datos históricos de varias estaciones analizadas estadísticamente para determinar el valor medio multianual. Interpolación espacial IDW usando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623392" y="627711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3392" y="902822"/>
            <a:ext cx="6996937" cy="5406498"/>
          </a:xfrm>
          <a:prstGeom prst="rect">
            <a:avLst/>
          </a:prstGeom>
        </p:spPr>
      </p:pic>
      <p:pic>
        <p:nvPicPr>
          <p:cNvPr id="11" name="Imagen 10">
            <a:extLst>
              <a:ext uri="{FF2B5EF4-FFF2-40B4-BE49-F238E27FC236}">
                <a16:creationId xmlns:a16="http://schemas.microsoft.com/office/drawing/2014/main" id="{62A0D750-EB77-44AC-A6D4-4C5E4643C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3" name="1 Título">
            <a:extLst>
              <a:ext uri="{FF2B5EF4-FFF2-40B4-BE49-F238E27FC236}">
                <a16:creationId xmlns:a16="http://schemas.microsoft.com/office/drawing/2014/main" id="{36EE628A-DB7F-432D-8207-82FDC6BBD3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93127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temperatura media anual </a:t>
            </a:r>
            <a:r>
              <a:rPr lang="es-CO" dirty="0" err="1">
                <a:latin typeface="Segoe UI Light" panose="020B0502040204020203" pitchFamily="34" charset="0"/>
                <a:cs typeface="Segoe UI Light" panose="020B0502040204020203" pitchFamily="34" charset="0"/>
              </a:rPr>
              <a:t>ºc</a:t>
            </a:r>
            <a:r>
              <a:rPr lang="es-CO" dirty="0">
                <a:latin typeface="Segoe UI Light" panose="020B0502040204020203" pitchFamily="34" charset="0"/>
                <a:cs typeface="Segoe UI Light" panose="020B0502040204020203" pitchFamily="34" charset="0"/>
              </a:rPr>
              <a:t>, Tm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96200" y="1412776"/>
            <a:ext cx="3384376" cy="1077218"/>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temperatura media anual generado utilizando algebra de mapas con la expresión regional de CENICAFÉ en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941200" y="622379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1"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911424" y="980728"/>
            <a:ext cx="6840761" cy="5286043"/>
          </a:xfrm>
          <a:prstGeom prst="rect">
            <a:avLst/>
          </a:prstGeom>
        </p:spPr>
      </p:pic>
      <p:pic>
        <p:nvPicPr>
          <p:cNvPr id="7" name="0 Imagen"/>
          <p:cNvPicPr/>
          <p:nvPr/>
        </p:nvPicPr>
        <p:blipFill>
          <a:blip r:embed="rId3" cstate="print">
            <a:grayscl/>
            <a:extLst>
              <a:ext uri="{28A0092B-C50C-407E-A947-70E740481C1C}">
                <a14:useLocalDpi xmlns:a14="http://schemas.microsoft.com/office/drawing/2010/main" val="0"/>
              </a:ext>
            </a:extLst>
          </a:blip>
          <a:stretch>
            <a:fillRect/>
          </a:stretch>
        </p:blipFill>
        <p:spPr>
          <a:xfrm>
            <a:off x="7769602" y="3271039"/>
            <a:ext cx="3730541" cy="2882486"/>
          </a:xfrm>
          <a:prstGeom prst="rect">
            <a:avLst/>
          </a:prstGeom>
        </p:spPr>
      </p:pic>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86368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135560" y="1289953"/>
            <a:ext cx="7920880" cy="4278094"/>
          </a:xfrm>
          <a:prstGeom prst="rect">
            <a:avLst/>
          </a:prstGeom>
          <a:noFill/>
        </p:spPr>
        <p:txBody>
          <a:bodyPr wrap="square" rtlCol="0">
            <a:spAutoFit/>
          </a:bodyPr>
          <a:lstStyle/>
          <a:p>
            <a:pPr algn="ctr"/>
            <a:r>
              <a:rPr lang="es-ES" sz="2200" dirty="0">
                <a:latin typeface="Segoe UI Light" panose="020B0502040204020203" pitchFamily="34" charset="0"/>
                <a:cs typeface="Segoe UI Light" panose="020B0502040204020203" pitchFamily="34" charset="0"/>
              </a:rPr>
              <a:t>Mejoras que introducen los SIG a los estudios ambientales</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Soporte digital de información geográfica y series de datos no espaciales que permite concebir los estudios ambientales, no como un proyecto acabado y rígido, sino como un proyecto abierto a complementarse durante todas las etapas de su desarrollo, adaptándose y dando respuesta a nuevas dinámicas.</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Uso de la tecnología como herramienta de soporte para la toma de decisiones en la que la elección de alternativas va acorde con el conocimiento de todas las áreas profesionales debido a que la información se utiliza de forma transversal y racional.</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Permite contextualizar el proyecto ambiental mediante simulaciones hipotéticas para posteriormente someterlo a diferentes evaluaciones y análisis que pueden inducir al conocimiento de factores sub o sobre estimados.</a:t>
            </a:r>
            <a:endParaRPr lang="es-CO"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67242F33-A8B3-43B7-AF7D-ACA3485B4D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1. Introducción y objetivos.</a:t>
            </a:r>
          </a:p>
        </p:txBody>
      </p:sp>
      <p:pic>
        <p:nvPicPr>
          <p:cNvPr id="4" name="Imagen 3">
            <a:extLst>
              <a:ext uri="{FF2B5EF4-FFF2-40B4-BE49-F238E27FC236}">
                <a16:creationId xmlns:a16="http://schemas.microsoft.com/office/drawing/2014/main" id="{457D6C87-551E-4AF7-B2B6-A392FA379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8870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47328" y="476672"/>
            <a:ext cx="12144672"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admitidos por el ANLA</a:t>
            </a:r>
            <a:endParaRPr lang="es-CO" sz="1500" dirty="0">
              <a:latin typeface="Segoe UI Light" panose="020B0502040204020203" pitchFamily="34" charset="0"/>
              <a:cs typeface="Segoe UI Light" panose="020B0502040204020203"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1026531461"/>
              </p:ext>
            </p:extLst>
          </p:nvPr>
        </p:nvGraphicFramePr>
        <p:xfrm>
          <a:off x="1087727" y="979092"/>
          <a:ext cx="10016547" cy="5334000"/>
        </p:xfrm>
        <a:graphic>
          <a:graphicData uri="http://schemas.openxmlformats.org/drawingml/2006/table">
            <a:tbl>
              <a:tblPr>
                <a:tableStyleId>{5C22544A-7EE6-4342-B048-85BDC9FD1C3A}</a:tableStyleId>
              </a:tblPr>
              <a:tblGrid>
                <a:gridCol w="1840516">
                  <a:extLst>
                    <a:ext uri="{9D8B030D-6E8A-4147-A177-3AD203B41FA5}">
                      <a16:colId xmlns:a16="http://schemas.microsoft.com/office/drawing/2014/main" val="20000"/>
                    </a:ext>
                  </a:extLst>
                </a:gridCol>
                <a:gridCol w="2707555">
                  <a:extLst>
                    <a:ext uri="{9D8B030D-6E8A-4147-A177-3AD203B41FA5}">
                      <a16:colId xmlns:a16="http://schemas.microsoft.com/office/drawing/2014/main" val="20001"/>
                    </a:ext>
                  </a:extLst>
                </a:gridCol>
                <a:gridCol w="5468476">
                  <a:extLst>
                    <a:ext uri="{9D8B030D-6E8A-4147-A177-3AD203B41FA5}">
                      <a16:colId xmlns:a16="http://schemas.microsoft.com/office/drawing/2014/main" val="20002"/>
                    </a:ext>
                  </a:extLst>
                </a:gridCol>
              </a:tblGrid>
              <a:tr h="130152">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Formatos admisibles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Descripción</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Características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Vectorial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60000"/>
                        <a:lumOff val="4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1"/>
                  </a:ext>
                </a:extLst>
              </a:tr>
              <a:tr h="33791">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tipo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de entrega de la totalidad de la información vectorial y tablas; de no ser posible la entrega en este formato, se deberán entregar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shapefiles</a:t>
                      </a:r>
                      <a:r>
                        <a:rPr lang="es-CO" sz="1400" b="0" u="none" strike="noStrike" dirty="0">
                          <a:solidFill>
                            <a:schemeClr val="tx1"/>
                          </a:solidFill>
                          <a:effectLst/>
                          <a:latin typeface="Segoe UI Light" panose="020B0502040204020203" pitchFamily="34" charset="0"/>
                          <a:cs typeface="Segoe UI Light" panose="020B0502040204020203" pitchFamily="34" charset="0"/>
                        </a:rPr>
                        <a:t> y las tablas adicionales en formato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374">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para el intercambio de información geográfica.</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por lo tanto, la organización de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 estar basado bajo el mismo esquema en que se encuentra el Diseño actual, conservando los nombres de los objetos y estructura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que ahí se describen, en donde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corresponde a los nombres de las carpetas o directorios y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al nombre del archivo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4"/>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p>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Formatos estándar de archivo de imagen para aplicaciones SIG.,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6"/>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dBase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datos tabulares.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y corresponde a los datos alfanuméricos de tablas adicionales asociados a los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8"/>
                  </a:ext>
                </a:extLst>
              </a:tr>
              <a:tr h="160187">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Archivos EXCEL</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las plantillas de metadatos de cada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a:t>
                      </a:r>
                      <a:r>
                        <a:rPr lang="es-CO" sz="1400" b="0" u="none" strike="noStrike" dirty="0">
                          <a:solidFill>
                            <a:schemeClr val="tx1"/>
                          </a:solidFill>
                          <a:effectLst/>
                          <a:latin typeface="Segoe UI Light" panose="020B0502040204020203" pitchFamily="34" charset="0"/>
                          <a:cs typeface="Segoe UI Light" panose="020B0502040204020203" pitchFamily="34" charset="0"/>
                        </a:rPr>
                        <a:t> u objeto.</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EXCEL, deben incluirse dentro de una carpeta llamada 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7" name="Imagen 6">
            <a:extLst>
              <a:ext uri="{FF2B5EF4-FFF2-40B4-BE49-F238E27FC236}">
                <a16:creationId xmlns:a16="http://schemas.microsoft.com/office/drawing/2014/main" id="{06CE37EB-7041-49E1-AF97-95E73CE4C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54470CC1-9DA6-4A68-ADD5-436496890C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097291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4" name="Picture 3">
            <a:extLst>
              <a:ext uri="{FF2B5EF4-FFF2-40B4-BE49-F238E27FC236}">
                <a16:creationId xmlns:a16="http://schemas.microsoft.com/office/drawing/2014/main" id="{16C4A58F-05AB-44A2-83D6-D0635A662D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29710"/>
            <a:ext cx="12192000" cy="5694174"/>
          </a:xfrm>
          <a:prstGeom prst="rect">
            <a:avLst/>
          </a:prstGeom>
        </p:spPr>
      </p:pic>
    </p:spTree>
    <p:extLst>
      <p:ext uri="{BB962C8B-B14F-4D97-AF65-F5344CB8AC3E}">
        <p14:creationId xmlns:p14="http://schemas.microsoft.com/office/powerpoint/2010/main" val="50794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5" name="Picture 4">
            <a:extLst>
              <a:ext uri="{FF2B5EF4-FFF2-40B4-BE49-F238E27FC236}">
                <a16:creationId xmlns:a16="http://schemas.microsoft.com/office/drawing/2014/main" id="{6099579D-7221-43A1-B1DA-20F70AC67F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96752"/>
            <a:ext cx="12192000" cy="5028505"/>
          </a:xfrm>
          <a:prstGeom prst="rect">
            <a:avLst/>
          </a:prstGeom>
        </p:spPr>
      </p:pic>
      <p:sp>
        <p:nvSpPr>
          <p:cNvPr id="13" name="7 CuadroTexto">
            <a:extLst>
              <a:ext uri="{FF2B5EF4-FFF2-40B4-BE49-F238E27FC236}">
                <a16:creationId xmlns:a16="http://schemas.microsoft.com/office/drawing/2014/main" id="{80F5B583-53AF-4CA0-8A00-F9D726030969}"/>
              </a:ext>
            </a:extLst>
          </p:cNvPr>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566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13" name="7 CuadroTexto">
            <a:extLst>
              <a:ext uri="{FF2B5EF4-FFF2-40B4-BE49-F238E27FC236}">
                <a16:creationId xmlns:a16="http://schemas.microsoft.com/office/drawing/2014/main" id="{80F5B583-53AF-4CA0-8A00-F9D726030969}"/>
              </a:ext>
            </a:extLst>
          </p:cNvPr>
          <p:cNvSpPr txBox="1"/>
          <p:nvPr/>
        </p:nvSpPr>
        <p:spPr>
          <a:xfrm>
            <a:off x="0" y="29217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Plantilla de metadatos ANLA v 4.0 publicada en 2020.11.18</a:t>
            </a:r>
          </a:p>
        </p:txBody>
      </p:sp>
      <p:pic>
        <p:nvPicPr>
          <p:cNvPr id="3" name="Picture 2">
            <a:extLst>
              <a:ext uri="{FF2B5EF4-FFF2-40B4-BE49-F238E27FC236}">
                <a16:creationId xmlns:a16="http://schemas.microsoft.com/office/drawing/2014/main" id="{847A7549-2FF8-4EDA-B956-5228DAFBC8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20688"/>
            <a:ext cx="12192000" cy="6205739"/>
          </a:xfrm>
          <a:prstGeom prst="rect">
            <a:avLst/>
          </a:prstGeom>
        </p:spPr>
      </p:pic>
    </p:spTree>
    <p:extLst>
      <p:ext uri="{BB962C8B-B14F-4D97-AF65-F5344CB8AC3E}">
        <p14:creationId xmlns:p14="http://schemas.microsoft.com/office/powerpoint/2010/main" val="1750802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ctrTitle"/>
          </p:nvPr>
        </p:nvSpPr>
        <p:spPr>
          <a:xfrm>
            <a:off x="1775520" y="3104964"/>
            <a:ext cx="8640960" cy="648072"/>
          </a:xfrm>
        </p:spPr>
        <p:txBody>
          <a:bodyPr>
            <a:noAutofit/>
          </a:bodyPr>
          <a:lstStyle/>
          <a:p>
            <a:r>
              <a:rPr lang="es-CO" sz="1800" dirty="0">
                <a:latin typeface="Segoe UI Light" panose="020B0502040204020203" pitchFamily="34" charset="0"/>
                <a:cs typeface="Segoe UI Light" panose="020B0502040204020203" pitchFamily="34" charset="0"/>
              </a:rPr>
              <a:t>Caso de estudio</a:t>
            </a:r>
          </a:p>
        </p:txBody>
      </p:sp>
      <p:pic>
        <p:nvPicPr>
          <p:cNvPr id="4" name="Imagen 3">
            <a:extLst>
              <a:ext uri="{FF2B5EF4-FFF2-40B4-BE49-F238E27FC236}">
                <a16:creationId xmlns:a16="http://schemas.microsoft.com/office/drawing/2014/main" id="{7CB6E072-45B9-487C-AEA2-43F1E0781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813E0D6D-FB4A-9EFE-938E-E4BDF76AEDD0}"/>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3</a:t>
            </a:r>
          </a:p>
        </p:txBody>
      </p:sp>
    </p:spTree>
    <p:extLst>
      <p:ext uri="{BB962C8B-B14F-4D97-AF65-F5344CB8AC3E}">
        <p14:creationId xmlns:p14="http://schemas.microsoft.com/office/powerpoint/2010/main" val="24880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279576" y="1112981"/>
            <a:ext cx="7632848" cy="4632037"/>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Utilización de un SIG para la determinación del impacto ambiental generado por la implantación de actividades agrícolas, ganaderas e industriales: el caso del Valle de Zapotitlán en la reserva de la biosfera de Tehuacán Cuicatlán - México</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utilización de los Sistemas de Información Geográfica ha supuesto un avance notable en los estudios del medio físico, por la ventaja de manejar un gran volumen de información.</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La metodología aplicada tiene como objetivo determinar el impacto ambiental que es generado al implantar actividades agrícolas, ganaderas e industriales en el Valle de Zapotitlán, localizado en la Reserva de la Biosfera de Tehuacán-</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México. Como herramienta para su valoración se utilizó el SIG comercial IDRISI 3.2 para Windows. Los resultados generados son una aportación que ayudarán a la gestión y planificación de la reserva.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Impacto: “Cambio que se produce en un factor ambiental al implantar una actividad concreta. </a:t>
            </a:r>
            <a:r>
              <a:rPr lang="es-ES" sz="1600" dirty="0" err="1">
                <a:latin typeface="Segoe UI Light" panose="020B0502040204020203" pitchFamily="34" charset="0"/>
                <a:cs typeface="Segoe UI Light" panose="020B0502040204020203" pitchFamily="34" charset="0"/>
              </a:rPr>
              <a:t>McHarg</a:t>
            </a:r>
            <a:r>
              <a:rPr lang="es-ES" sz="1600" dirty="0">
                <a:latin typeface="Segoe UI Light" panose="020B0502040204020203" pitchFamily="34" charset="0"/>
                <a:cs typeface="Segoe UI Light" panose="020B0502040204020203" pitchFamily="34" charset="0"/>
              </a:rPr>
              <a:t>, 1964”.</a:t>
            </a:r>
            <a:endParaRPr lang="es-CO" sz="1600" dirty="0">
              <a:latin typeface="Segoe UI Light" panose="020B0502040204020203" pitchFamily="34" charset="0"/>
              <a:cs typeface="Segoe UI Light" panose="020B0502040204020203" pitchFamily="34" charset="0"/>
            </a:endParaRPr>
          </a:p>
        </p:txBody>
      </p:sp>
      <p:sp>
        <p:nvSpPr>
          <p:cNvPr id="4" name="1 Título">
            <a:extLst>
              <a:ext uri="{FF2B5EF4-FFF2-40B4-BE49-F238E27FC236}">
                <a16:creationId xmlns:a16="http://schemas.microsoft.com/office/drawing/2014/main" id="{EA522887-E1D9-4ED2-8E8F-8CCFC79F1B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pic>
        <p:nvPicPr>
          <p:cNvPr id="5" name="Imagen 4">
            <a:extLst>
              <a:ext uri="{FF2B5EF4-FFF2-40B4-BE49-F238E27FC236}">
                <a16:creationId xmlns:a16="http://schemas.microsoft.com/office/drawing/2014/main" id="{A0A28974-B100-45D6-9177-10C4EC5E3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57557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83432" y="738629"/>
            <a:ext cx="4141694" cy="380104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Ámbito territorial</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El área de estudio comprende el Valle de Zapotitlán de las Salinas, dentro de la Reserva de la Biosfera de Tehuacán - </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localizada al Sur del estado de Puebla y el norte del estado de Oaxaca - México, con una diferencia de altitud que va de los 1,242 a los 2,800 msnm.</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Distribuidos en la zona de estudio se encuentran los poblados de Zapotitlán de las Salinas, Los Reyes </a:t>
            </a:r>
            <a:r>
              <a:rPr lang="es-CO" sz="1600" dirty="0" err="1">
                <a:latin typeface="Segoe UI Light" panose="020B0502040204020203" pitchFamily="34" charset="0"/>
                <a:cs typeface="Segoe UI Light" panose="020B0502040204020203" pitchFamily="34" charset="0"/>
              </a:rPr>
              <a:t>Metzontla</a:t>
            </a:r>
            <a:r>
              <a:rPr lang="es-CO" sz="1600" dirty="0">
                <a:latin typeface="Segoe UI Light" panose="020B0502040204020203" pitchFamily="34" charset="0"/>
                <a:cs typeface="Segoe UI Light" panose="020B0502040204020203" pitchFamily="34" charset="0"/>
              </a:rPr>
              <a:t>, San Francisco </a:t>
            </a:r>
            <a:r>
              <a:rPr lang="es-CO" sz="1600" dirty="0" err="1">
                <a:latin typeface="Segoe UI Light" panose="020B0502040204020203" pitchFamily="34" charset="0"/>
                <a:cs typeface="Segoe UI Light" panose="020B0502040204020203" pitchFamily="34" charset="0"/>
              </a:rPr>
              <a:t>Xochiltepec</a:t>
            </a:r>
            <a:r>
              <a:rPr lang="es-CO" sz="1600" dirty="0">
                <a:latin typeface="Segoe UI Light" panose="020B0502040204020203" pitchFamily="34" charset="0"/>
                <a:cs typeface="Segoe UI Light" panose="020B0502040204020203" pitchFamily="34" charset="0"/>
              </a:rPr>
              <a:t>, Santa Ana </a:t>
            </a:r>
            <a:r>
              <a:rPr lang="es-CO" sz="1600" dirty="0" err="1">
                <a:latin typeface="Segoe UI Light" panose="020B0502040204020203" pitchFamily="34" charset="0"/>
                <a:cs typeface="Segoe UI Light" panose="020B0502040204020203" pitchFamily="34" charset="0"/>
              </a:rPr>
              <a:t>Telostoc</a:t>
            </a:r>
            <a:r>
              <a:rPr lang="es-CO" sz="1600" dirty="0">
                <a:latin typeface="Segoe UI Light" panose="020B0502040204020203" pitchFamily="34" charset="0"/>
                <a:cs typeface="Segoe UI Light" panose="020B0502040204020203" pitchFamily="34" charset="0"/>
              </a:rPr>
              <a:t>, San Lucas </a:t>
            </a:r>
            <a:r>
              <a:rPr lang="es-CO" sz="1600" dirty="0" err="1">
                <a:latin typeface="Segoe UI Light" panose="020B0502040204020203" pitchFamily="34" charset="0"/>
                <a:cs typeface="Segoe UI Light" panose="020B0502040204020203" pitchFamily="34" charset="0"/>
              </a:rPr>
              <a:t>Tuletitlán</a:t>
            </a:r>
            <a:r>
              <a:rPr lang="es-CO" sz="1600" dirty="0">
                <a:latin typeface="Segoe UI Light" panose="020B0502040204020203" pitchFamily="34" charset="0"/>
                <a:cs typeface="Segoe UI Light" panose="020B0502040204020203" pitchFamily="34" charset="0"/>
              </a:rPr>
              <a:t>, San Juan Raya y Santiago </a:t>
            </a:r>
            <a:r>
              <a:rPr lang="es-CO" sz="1600" dirty="0" err="1">
                <a:latin typeface="Segoe UI Light" panose="020B0502040204020203" pitchFamily="34" charset="0"/>
                <a:cs typeface="Segoe UI Light" panose="020B0502040204020203" pitchFamily="34" charset="0"/>
              </a:rPr>
              <a:t>Acatepec</a:t>
            </a:r>
            <a:endParaRPr lang="es-CO" sz="1600" dirty="0">
              <a:latin typeface="Segoe UI Light" panose="020B0502040204020203" pitchFamily="34" charset="0"/>
              <a:cs typeface="Segoe UI Light" panose="020B0502040204020203" pitchFamily="34" charset="0"/>
            </a:endParaRPr>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4"/>
          <a:stretch/>
        </p:blipFill>
        <p:spPr bwMode="auto">
          <a:xfrm>
            <a:off x="5657945" y="600891"/>
            <a:ext cx="4896543" cy="33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5657945" y="3940601"/>
            <a:ext cx="4930215" cy="2554545"/>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Las principales actividades desarrolladas en la región corresponden a la </a:t>
            </a:r>
            <a:r>
              <a:rPr lang="es-CO" sz="1600" u="sng" dirty="0">
                <a:latin typeface="Segoe UI Light" panose="020B0502040204020203" pitchFamily="34" charset="0"/>
                <a:cs typeface="Segoe UI Light" panose="020B0502040204020203" pitchFamily="34" charset="0"/>
              </a:rPr>
              <a:t>agricultura</a:t>
            </a:r>
            <a:r>
              <a:rPr lang="es-CO" sz="1600" dirty="0">
                <a:latin typeface="Segoe UI Light" panose="020B0502040204020203" pitchFamily="34" charset="0"/>
                <a:cs typeface="Segoe UI Light" panose="020B0502040204020203" pitchFamily="34" charset="0"/>
              </a:rPr>
              <a:t> de temporal con cultivos principalmente de maíz, se realiza la práctica de huertos familiares, plantaciones de agave y nopal, plantaciones de pitayas, </a:t>
            </a:r>
            <a:r>
              <a:rPr lang="es-CO" sz="1600" u="sng" dirty="0">
                <a:latin typeface="Segoe UI Light" panose="020B0502040204020203" pitchFamily="34" charset="0"/>
                <a:cs typeface="Segoe UI Light" panose="020B0502040204020203" pitchFamily="34" charset="0"/>
              </a:rPr>
              <a:t>ganadería</a:t>
            </a:r>
            <a:r>
              <a:rPr lang="es-CO" sz="1600" dirty="0">
                <a:latin typeface="Segoe UI Light" panose="020B0502040204020203" pitchFamily="34" charset="0"/>
                <a:cs typeface="Segoe UI Light" panose="020B0502040204020203" pitchFamily="34" charset="0"/>
              </a:rPr>
              <a:t> de traspatio y ganadería caprina. Las actividades </a:t>
            </a:r>
            <a:r>
              <a:rPr lang="es-CO" sz="1600" u="sng" dirty="0">
                <a:latin typeface="Segoe UI Light" panose="020B0502040204020203" pitchFamily="34" charset="0"/>
                <a:cs typeface="Segoe UI Light" panose="020B0502040204020203" pitchFamily="34" charset="0"/>
              </a:rPr>
              <a:t>comerciales</a:t>
            </a:r>
            <a:r>
              <a:rPr lang="es-CO" sz="1600" dirty="0">
                <a:latin typeface="Segoe UI Light" panose="020B0502040204020203" pitchFamily="34" charset="0"/>
                <a:cs typeface="Segoe UI Light" panose="020B0502040204020203" pitchFamily="34" charset="0"/>
              </a:rPr>
              <a:t> más importantes en la región se centran en tres aspectos; a) creación de talleres de artesanías de mármol y ónix, b) explotación de sal gema y graveras; y c) explotación de granjas avícolas</a:t>
            </a:r>
          </a:p>
        </p:txBody>
      </p:sp>
      <p:pic>
        <p:nvPicPr>
          <p:cNvPr id="7" name="Imagen 6">
            <a:extLst>
              <a:ext uri="{FF2B5EF4-FFF2-40B4-BE49-F238E27FC236}">
                <a16:creationId xmlns:a16="http://schemas.microsoft.com/office/drawing/2014/main" id="{1C9AD0C1-2E67-4F6C-9C78-AF0647731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3E255903-7F76-4342-86AD-3BB6719726B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783717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548989" y="1159148"/>
            <a:ext cx="7094022" cy="4539704"/>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Metodología aplicada</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Se identificaron las distintas alteraciones analizando el efecto de cada acción sobre cada elemento del medio con la utilización de modelos que representan la realidad del territorio que ponen de manifiesto la evolución de los fenómenos o el desarrollo en el tiempo y el espacio los distintos procesos.</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la primera fase o de prospección y sectorización, se obtuvieron una serie de aportaciones sobre el territorio, con la finalidad de adquirir datos ambientales para cada tema o aspecto del medio. La cartografía que se consideró en el área de estudio fue la vegetación y usos del suelo, modelo digital del terreno, orientación, pendiente, unidades de paisaje, riesgo de erosión, calidad y fragilidad de la vegetación, calidad y fragilidad del paisaje, fragilidad de las aguas superficiales, calidad del territorio, fragilidad visual y productividad de los suelos. Escala 1:50.000 para cada tema y fotografía aérea a escala 1:30.000.</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Con la información relativa al medio natural y al estado actual del área de estudio, se realizo la determinación del Impacto Ambiental</a:t>
            </a:r>
          </a:p>
        </p:txBody>
      </p:sp>
      <p:pic>
        <p:nvPicPr>
          <p:cNvPr id="5" name="Imagen 4">
            <a:extLst>
              <a:ext uri="{FF2B5EF4-FFF2-40B4-BE49-F238E27FC236}">
                <a16:creationId xmlns:a16="http://schemas.microsoft.com/office/drawing/2014/main" id="{F33069A3-F0C4-4651-B182-1F3BCCF65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C916EF42-9F34-4879-B7EB-575B0952F46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75894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6384032" y="993019"/>
            <a:ext cx="4820518" cy="2062103"/>
          </a:xfrm>
          <a:prstGeom prst="rect">
            <a:avLst/>
          </a:prstGeom>
          <a:noFill/>
        </p:spPr>
        <p:txBody>
          <a:bodyPr wrap="square" rtlCol="0">
            <a:spAutoFit/>
          </a:bodyPr>
          <a:lstStyle/>
          <a:p>
            <a:r>
              <a:rPr lang="es-CO" sz="1600" dirty="0">
                <a:latin typeface="Segoe UI Light" panose="020B0502040204020203" pitchFamily="34" charset="0"/>
                <a:cs typeface="Segoe UI Light" panose="020B0502040204020203" pitchFamily="34" charset="0"/>
              </a:rPr>
              <a:t>Los impactos considerados son los cultivos agrícolas, la ganadería extensiva y los polígonos industriales. Para cada una de estas actividades se consideran los elementos influyentes sobre los efectos ambientales directos e indirectos que experimentaría el territorio como consecuencia de la ejecución de la actividad generando como resultado una cartografía de impactos.</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6" y="743540"/>
            <a:ext cx="4752528" cy="45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3339515"/>
            <a:ext cx="4820518" cy="289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7 CuadroTexto"/>
          <p:cNvSpPr txBox="1"/>
          <p:nvPr/>
        </p:nvSpPr>
        <p:spPr>
          <a:xfrm>
            <a:off x="839416" y="5478323"/>
            <a:ext cx="4729918" cy="830997"/>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En el software geográfico se realiza la intersección espacial de las capas fuente para obtener la capa resultado de impacto</a:t>
            </a:r>
          </a:p>
        </p:txBody>
      </p:sp>
      <p:pic>
        <p:nvPicPr>
          <p:cNvPr id="9" name="Imagen 8">
            <a:extLst>
              <a:ext uri="{FF2B5EF4-FFF2-40B4-BE49-F238E27FC236}">
                <a16:creationId xmlns:a16="http://schemas.microsoft.com/office/drawing/2014/main" id="{10D222F2-39E6-4960-8740-89350C709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1 Título">
            <a:extLst>
              <a:ext uri="{FF2B5EF4-FFF2-40B4-BE49-F238E27FC236}">
                <a16:creationId xmlns:a16="http://schemas.microsoft.com/office/drawing/2014/main" id="{CE503373-0100-401E-BC52-FFECCA85039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54394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176120" y="3789040"/>
            <a:ext cx="3901419"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4,765 ha. Es la de menor impacto.</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4,198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24,298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6,383 ha. Es la de mayor impacto.</a:t>
            </a:r>
          </a:p>
        </p:txBody>
      </p:sp>
      <p:sp>
        <p:nvSpPr>
          <p:cNvPr id="7" name="6 CuadroTexto"/>
          <p:cNvSpPr txBox="1"/>
          <p:nvPr/>
        </p:nvSpPr>
        <p:spPr>
          <a:xfrm>
            <a:off x="2347516" y="990021"/>
            <a:ext cx="7560840"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el procedimiento para la determinación del impacto por las actividades agrícolas, las clases definidas de calidad del paisaje y las clases de fragilidad del paisaje se combinan mediante una matriz para obtener cuatro clases de impacto paisajístico. Posteriormente, mediante la superposición de la  cartografía correspondiente y por la suma de los valores numéricos de cada clase, se establecen cuatro clases de impacto para el cultivo agrícola con las siguientes frecuencias:</a:t>
            </a:r>
          </a:p>
        </p:txBody>
      </p:sp>
      <p:sp>
        <p:nvSpPr>
          <p:cNvPr id="9" name="8 CuadroTexto"/>
          <p:cNvSpPr txBox="1"/>
          <p:nvPr/>
        </p:nvSpPr>
        <p:spPr>
          <a:xfrm>
            <a:off x="2423592" y="539388"/>
            <a:ext cx="7420892"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Impactos del Cultivo Agrícola</a:t>
            </a:r>
          </a:p>
        </p:txBody>
      </p:sp>
      <p:pic>
        <p:nvPicPr>
          <p:cNvPr id="307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9742"/>
          <a:stretch/>
        </p:blipFill>
        <p:spPr bwMode="auto">
          <a:xfrm>
            <a:off x="911424" y="2887204"/>
            <a:ext cx="5963677" cy="357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F42197C4-F69D-4A52-A106-C8F67F0EB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6A2A615C-DA38-4F6C-9BDF-3D35CD12AB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34282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95500" y="1305341"/>
            <a:ext cx="9001000" cy="4247317"/>
          </a:xfrm>
          <a:prstGeom prst="rect">
            <a:avLst/>
          </a:prstGeom>
          <a:noFill/>
        </p:spPr>
        <p:txBody>
          <a:bodyPr wrap="square" rtlCol="0">
            <a:spAutoFit/>
          </a:bodyPr>
          <a:lstStyle/>
          <a:p>
            <a:pPr lvl="0" algn="just"/>
            <a:r>
              <a:rPr lang="es-CO" dirty="0">
                <a:latin typeface="Segoe UI Light" panose="020B0502040204020203" pitchFamily="34" charset="0"/>
                <a:cs typeface="Segoe UI Light" panose="020B0502040204020203" pitchFamily="34" charset="0"/>
              </a:rPr>
              <a:t>Ofrecer a los participantes un panorama general acerca del uso de los SIG como sistemas complementarios en la elaboración, evaluación y seguimiento de los estudios ambientales.</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Conocer la reglamentación nacional de la Autoridad Nacional de Licencias Ambientales – ANLA y el actual modelo de datos geográfico nacional para la presentación de los Estudios de Impacto Ambiental – EIA, Diagnósticos Ambientales de Alternativas DAA, Planes de Manejo Ambiental – PMA y los Informes de Cumplimiento Ambiental ICA.</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Visualizar un caso de estudio ambiental usando herramientas geográficas SIG.</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Obtener conceptos generales de la </a:t>
            </a:r>
            <a:r>
              <a:rPr lang="es-ES" dirty="0">
                <a:latin typeface="Segoe UI Light" panose="020B0502040204020203" pitchFamily="34" charset="0"/>
                <a:cs typeface="Segoe UI Light" panose="020B0502040204020203" pitchFamily="34" charset="0"/>
              </a:rPr>
              <a:t>aplicación de SIG en la ingeniería ambiental: ordenamiento del territorio, gestión del riesgo, administración de recursos naturales, manejo integrado de cuencas, conservación de especies, salud pública, control de contaminantes atmosféricos, elaboración de estudios de impacto ambiental y zonificación ambiental.</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736077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89175" y="4005064"/>
            <a:ext cx="4464496" cy="1815882"/>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4,224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6,594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17,009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Excluidas: 11,817 ha.</a:t>
            </a:r>
          </a:p>
        </p:txBody>
      </p:sp>
      <p:sp>
        <p:nvSpPr>
          <p:cNvPr id="7" name="6 CuadroTexto"/>
          <p:cNvSpPr txBox="1"/>
          <p:nvPr/>
        </p:nvSpPr>
        <p:spPr>
          <a:xfrm>
            <a:off x="2063552" y="908720"/>
            <a:ext cx="8064896"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Impacto sobre la vegetación y el riesgo actual de erosión se combinan mediante una matriz, a partir de la cual se definen 4 niveles de Impacto de la ganadería extensiva considerando el uso actual del suelo. A este se han superpuesto el territorio sin capacidad y los excluidos (clase 0: cultivos y núcleos urbanos respectivamente). Se definen por lo tanto tres niveles de impacto de la Ganadería Extensiva según el uso del suelo actual que en el territorio en estudio aparecen con las siguientes frecuencias:</a:t>
            </a:r>
          </a:p>
        </p:txBody>
      </p:sp>
      <p:sp>
        <p:nvSpPr>
          <p:cNvPr id="9" name="8 CuadroTexto"/>
          <p:cNvSpPr txBox="1"/>
          <p:nvPr/>
        </p:nvSpPr>
        <p:spPr>
          <a:xfrm>
            <a:off x="0" y="4673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Ganadería Extensiva considerando el uso actual</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5" y="2687450"/>
            <a:ext cx="6408713" cy="39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D5792EE7-8C57-4AA9-A833-CD3F30468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21D19CC1-4134-49E5-ACAA-4E232400C1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48443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20136" y="3861048"/>
            <a:ext cx="3888432"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5,222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13,787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12,138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8,229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 (núcleos urbanos) 268 ha.</a:t>
            </a:r>
          </a:p>
        </p:txBody>
      </p:sp>
      <p:sp>
        <p:nvSpPr>
          <p:cNvPr id="7" name="6 CuadroTexto"/>
          <p:cNvSpPr txBox="1"/>
          <p:nvPr/>
        </p:nvSpPr>
        <p:spPr>
          <a:xfrm>
            <a:off x="2639616" y="976660"/>
            <a:ext cx="6912768" cy="2062103"/>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Para determinar el impacto que puede ocasionar la instalación de polígonos industriales de tamaño pequeño o medio se han tenido en cuenta los siguientes parámetros: vocación del suelo (según su productividad agrícola), calidad del territorio afectado, fragilidad de las aguas superficiales (que pueden resultar contaminadas) y fragilidad visual. Mediante una matriz se combinan las clases definidas en función de la fragilidad de las aguas y de productividad de los suelos. Posteriormente se combinan estas clases obtenidas con la calidad del territorio utilizando la siguiente matriz:</a:t>
            </a:r>
          </a:p>
        </p:txBody>
      </p:sp>
      <p:sp>
        <p:nvSpPr>
          <p:cNvPr id="9" name="8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localización de Polígonos Industriales</a:t>
            </a:r>
          </a:p>
        </p:txBody>
      </p:sp>
      <p:pic>
        <p:nvPicPr>
          <p:cNvPr id="5122" name="Picture 2"/>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0442" y="3573016"/>
            <a:ext cx="672466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37C36506-B974-4C9E-AF82-6FBDAFBD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B71B6B87-7600-48F5-9ED1-D23264D597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4116394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4</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53802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830045" y="438779"/>
            <a:ext cx="10522540" cy="6063198"/>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a:p>
            <a:pPr algn="just"/>
            <a:r>
              <a:rPr lang="es-CO" dirty="0">
                <a:latin typeface="Segoe UI Light" panose="020B0502040204020203" pitchFamily="34" charset="0"/>
                <a:cs typeface="Segoe UI Light" panose="020B0502040204020203" pitchFamily="34" charset="0"/>
              </a:rPr>
              <a:t> </a:t>
            </a:r>
          </a:p>
          <a:p>
            <a:pPr marL="285750" indent="-285750" algn="just">
              <a:buFont typeface="Arial" panose="020B0604020202020204" pitchFamily="34" charset="0"/>
              <a:buChar char="•"/>
            </a:pPr>
            <a:r>
              <a:rPr lang="es-CO" dirty="0">
                <a:latin typeface="Segoe UI Light" panose="020B0502040204020203" pitchFamily="34" charset="0"/>
                <a:cs typeface="Segoe UI Light" panose="020B0502040204020203" pitchFamily="34" charset="0"/>
              </a:rPr>
              <a:t>GIS: Acrónimo de </a:t>
            </a:r>
            <a:r>
              <a:rPr lang="es-CO" dirty="0" err="1">
                <a:latin typeface="Segoe UI Light" panose="020B0502040204020203" pitchFamily="34" charset="0"/>
                <a:cs typeface="Segoe UI Light" panose="020B0502040204020203" pitchFamily="34" charset="0"/>
              </a:rPr>
              <a:t>Geographical</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Information</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System</a:t>
            </a:r>
            <a:endParaRPr lang="es-CO" dirty="0">
              <a:latin typeface="Segoe UI Light" panose="020B0502040204020203" pitchFamily="34" charset="0"/>
              <a:cs typeface="Segoe UI Light" panose="020B0502040204020203" pitchFamily="34" charset="0"/>
            </a:endParaRPr>
          </a:p>
          <a:p>
            <a:pPr algn="just"/>
            <a:endParaRPr lang="es-CO"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ANLA: Autoridad Nacional de Licencias Ambientales</a:t>
            </a:r>
          </a:p>
          <a:p>
            <a:pPr algn="just"/>
            <a:endParaRPr lang="es-ES"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GDB: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o base de datos geográfica</a:t>
            </a: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EIA: </a:t>
            </a:r>
            <a:r>
              <a:rPr lang="es-CO" dirty="0">
                <a:latin typeface="Segoe UI Light" panose="020B0502040204020203" pitchFamily="34" charset="0"/>
                <a:cs typeface="Segoe UI Light" panose="020B0502040204020203" pitchFamily="34" charset="0"/>
              </a:rPr>
              <a:t>Estudio de impacto ambiental </a:t>
            </a:r>
            <a:r>
              <a:rPr lang="es-CO" sz="1600" dirty="0">
                <a:latin typeface="Segoe UI Light" panose="020B0502040204020203" pitchFamily="34" charset="0"/>
                <a:cs typeface="Segoe UI Light" panose="020B0502040204020203" pitchFamily="34" charset="0"/>
              </a:rPr>
              <a:t>- “Se entiende por Estudio de Impacto Ambiental el conjunto de la información que deberá presentar ante la autoridad ambiental competente el peticionario de una licencia Ambiental. El estudio de impacto ambiental contendrá información sobre la localización del proyecto, y los elementos abióticos, bióticos y socioeconómicos del medio que puedan sufrir deterioro por la respectiva obra o actividad, para cuya ejecución se pide licencia, y la evaluación de los impactos que puedan producirse. Además, incluirá el diseño de los planes de prevención, corrección y compensación de impactos y el plan de manejo ambiental de la obra o actividad.” ANLA.</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PMA: </a:t>
            </a:r>
            <a:r>
              <a:rPr lang="es-CO" dirty="0">
                <a:latin typeface="Segoe UI Light" panose="020B0502040204020203" pitchFamily="34" charset="0"/>
                <a:cs typeface="Segoe UI Light" panose="020B0502040204020203" pitchFamily="34" charset="0"/>
              </a:rPr>
              <a:t>Plan de manejo ambiental </a:t>
            </a:r>
            <a:r>
              <a:rPr lang="es-CO" sz="1600" dirty="0">
                <a:latin typeface="Segoe UI Light" panose="020B0502040204020203" pitchFamily="34" charset="0"/>
                <a:cs typeface="Segoe UI Light" panose="020B0502040204020203" pitchFamily="34" charset="0"/>
              </a:rPr>
              <a:t>- El Plan de Manejo Ambiental se realizará para mitigar los impactos ambientales que deterioran el medio ambiente y los recursos naturales por efecto de la operación y el funcionamiento del proyecto, desde el punto de vista físico, biótico y social. El Plan de Manejo Ambiental debe establecer el grado de vulnerabilidad de los ecosistemas y comunidades localizados en el área de influencia que se determine para el proyecto. Los impactos deben identificarse, dimensionarse y evaluarse cuantitativa y cualitativamente, de tal manera que se establezcan con la mayor precisión. El plan establece de manera detallada, las acciones que se implementarán para prevenir, mitigar, corregir o compensar los impactos y efectos ambientales negativos que se causen por el desarrollo de un proyecto, obra o actividad. ANLA.</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2082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5</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27794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sz="24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02571" y="1520785"/>
            <a:ext cx="8586857" cy="4308872"/>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a:p>
            <a:pPr algn="just"/>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Mª José Rodríguez. Los sistemas de información geográfica: una herramienta de análisis en los estudios de impacto ambiental (EIA).</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Raymundo Montoya Ayala, Juan Carlos García Palomares, Jorge Padilla Ramírez.  (2004): Utilización de un SIG para la determinación del impacto ambiental generado por actividades agrícolas, ganaderas e industriales: el caso del Valle de Zapotitlán en la reserva de la biosfera de Tehuacán Cuicatlán. Boletín de la A.G.E. N.º 38 – julio 2004. México.</a:t>
            </a:r>
          </a:p>
          <a:p>
            <a:pPr marL="285750" indent="-285750">
              <a:buFont typeface="Arial" panose="020B0604020202020204" pitchFamily="34" charset="0"/>
              <a:buChar char="•"/>
            </a:pPr>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Autoridad Nacional de Licencias Ambientales, </a:t>
            </a:r>
            <a:r>
              <a:rPr lang="es-E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www.anla.gov.co</a:t>
            </a:r>
            <a:r>
              <a:rPr lang="es-ES" dirty="0">
                <a:latin typeface="Segoe UI Light" panose="020B0502040204020203" pitchFamily="34" charset="0"/>
                <a:cs typeface="Segoe UI Light" panose="020B0502040204020203" pitchFamily="34" charset="0"/>
              </a:rPr>
              <a:t>, 2013 - 2021, Bogotá. </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err="1">
                <a:latin typeface="Segoe UI Light" panose="020B0502040204020203" pitchFamily="34" charset="0"/>
                <a:cs typeface="Segoe UI Light" panose="020B0502040204020203" pitchFamily="34" charset="0"/>
              </a:rPr>
              <a:t>LibroSIG</a:t>
            </a:r>
            <a:r>
              <a:rPr lang="es-CO" dirty="0">
                <a:latin typeface="Segoe UI Light" panose="020B0502040204020203" pitchFamily="34" charset="0"/>
                <a:cs typeface="Segoe UI Light" panose="020B0502040204020203" pitchFamily="34" charset="0"/>
              </a:rPr>
              <a:t>, Aprendiendo a manejar los SIG en la gestión ambiental. 1ª Edición. ISBN: 978-84-691-7370-1. Madrid – España. 2008.</a:t>
            </a:r>
          </a:p>
        </p:txBody>
      </p:sp>
      <p:pic>
        <p:nvPicPr>
          <p:cNvPr id="5" name="Imagen 4">
            <a:extLst>
              <a:ext uri="{FF2B5EF4-FFF2-40B4-BE49-F238E27FC236}">
                <a16:creationId xmlns:a16="http://schemas.microsoft.com/office/drawing/2014/main" id="{34B3F184-C1D6-4B73-A7A9-203F38EC8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25970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DF86CD97-D231-D66A-0F67-BA7C828A3327}"/>
              </a:ext>
            </a:extLst>
          </p:cNvPr>
          <p:cNvSpPr txBox="1">
            <a:spLocks/>
          </p:cNvSpPr>
          <p:nvPr/>
        </p:nvSpPr>
        <p:spPr>
          <a:xfrm>
            <a:off x="0" y="0"/>
            <a:ext cx="4511824"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2</a:t>
            </a:r>
          </a:p>
        </p:txBody>
      </p:sp>
      <p:sp>
        <p:nvSpPr>
          <p:cNvPr id="13" name="1 Título"/>
          <p:cNvSpPr>
            <a:spLocks noGrp="1"/>
          </p:cNvSpPr>
          <p:nvPr>
            <p:ph type="ctrTitle"/>
          </p:nvPr>
        </p:nvSpPr>
        <p:spPr>
          <a:xfrm>
            <a:off x="3719736" y="2852936"/>
            <a:ext cx="7020780" cy="1152128"/>
          </a:xfrm>
        </p:spPr>
        <p:txBody>
          <a:bodyPr>
            <a:noAutofit/>
          </a:bodyPr>
          <a:lstStyle/>
          <a:p>
            <a:r>
              <a:rPr lang="es-CO" sz="2400" dirty="0">
                <a:latin typeface="Segoe UI Light" panose="020B0502040204020203" pitchFamily="34" charset="0"/>
                <a:cs typeface="Segoe UI Light" panose="020B0502040204020203" pitchFamily="34" charset="0"/>
              </a:rPr>
              <a:t>Metodología nacional para la presentación de estudios ambientales (componente geográfico)</a:t>
            </a:r>
            <a:endParaRPr lang="es-CO" sz="2200" dirty="0">
              <a:latin typeface="Segoe UI Light" panose="020B0502040204020203" pitchFamily="34" charset="0"/>
              <a:cs typeface="Segoe UI Light" panose="020B0502040204020203" pitchFamily="34" charset="0"/>
            </a:endParaRPr>
          </a:p>
        </p:txBody>
      </p:sp>
      <p:pic>
        <p:nvPicPr>
          <p:cNvPr id="5" name="Imagen 4">
            <a:extLst>
              <a:ext uri="{FF2B5EF4-FFF2-40B4-BE49-F238E27FC236}">
                <a16:creationId xmlns:a16="http://schemas.microsoft.com/office/drawing/2014/main" id="{B89B6285-8485-4009-94B7-1710DAA70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018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000923" y="472398"/>
            <a:ext cx="5959173" cy="1261884"/>
          </a:xfrm>
          <a:prstGeom prst="rect">
            <a:avLst/>
          </a:prstGeom>
          <a:noFill/>
        </p:spPr>
        <p:txBody>
          <a:bodyPr wrap="square" rtlCol="0">
            <a:spAutoFit/>
          </a:bodyPr>
          <a:lstStyle/>
          <a:p>
            <a:pPr algn="just"/>
            <a:r>
              <a:rPr lang="es-CO" sz="2200" dirty="0">
                <a:latin typeface="Segoe UI Light" panose="020B0502040204020203" pitchFamily="34" charset="0"/>
                <a:cs typeface="Segoe UI Light" panose="020B0502040204020203" pitchFamily="34" charset="0"/>
              </a:rPr>
              <a:t>Marco normativo</a:t>
            </a:r>
          </a:p>
          <a:p>
            <a:pPr algn="just"/>
            <a:r>
              <a:rPr lang="es-CO" sz="1000" dirty="0">
                <a:latin typeface="Segoe UI Light" panose="020B0502040204020203" pitchFamily="34" charset="0"/>
                <a:cs typeface="Segoe UI Light" panose="020B0502040204020203" pitchFamily="34" charset="0"/>
              </a:rPr>
              <a:t> </a:t>
            </a:r>
          </a:p>
          <a:p>
            <a:pPr algn="just"/>
            <a:r>
              <a:rPr lang="es-CO" dirty="0">
                <a:latin typeface="Segoe UI Light" panose="020B0502040204020203" pitchFamily="34" charset="0"/>
                <a:cs typeface="Segoe UI Light" panose="020B0502040204020203" pitchFamily="34" charset="0"/>
              </a:rPr>
              <a:t>Autoridad nacional de licencias ambientales – ANLA</a:t>
            </a:r>
          </a:p>
          <a:p>
            <a:pPr algn="just"/>
            <a:r>
              <a:rPr lang="es-CO" sz="1300" dirty="0">
                <a:latin typeface="Segoe UI Light" panose="020B0502040204020203" pitchFamily="34" charset="0"/>
                <a:cs typeface="Segoe UI Light" panose="020B0502040204020203" pitchFamily="34" charset="0"/>
                <a:hlinkClick r:id="rId2"/>
              </a:rPr>
              <a:t>https://www.anla.gov.co/01_anla/entidad/subdirecciones-y-oficinas/instrumentos-permisos-y-tramites-ambientales/sistema-de-informacion-geografica</a:t>
            </a:r>
            <a:endParaRPr lang="es-CO" sz="13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0924" y="2172136"/>
            <a:ext cx="10245010" cy="2080116"/>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00923" y="4592880"/>
            <a:ext cx="10245011" cy="1971116"/>
          </a:xfrm>
          <a:prstGeom prst="rect">
            <a:avLst/>
          </a:prstGeom>
        </p:spPr>
      </p:pic>
      <p:sp>
        <p:nvSpPr>
          <p:cNvPr id="6" name="7 CuadroTexto"/>
          <p:cNvSpPr txBox="1"/>
          <p:nvPr/>
        </p:nvSpPr>
        <p:spPr>
          <a:xfrm>
            <a:off x="1000924" y="1872530"/>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Antecedentes</a:t>
            </a:r>
          </a:p>
        </p:txBody>
      </p:sp>
      <p:sp>
        <p:nvSpPr>
          <p:cNvPr id="7" name="7 CuadroTexto"/>
          <p:cNvSpPr txBox="1"/>
          <p:nvPr/>
        </p:nvSpPr>
        <p:spPr>
          <a:xfrm>
            <a:off x="983432" y="4252252"/>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Consolidación</a:t>
            </a:r>
          </a:p>
        </p:txBody>
      </p:sp>
      <p:sp>
        <p:nvSpPr>
          <p:cNvPr id="9" name="7 CuadroTexto"/>
          <p:cNvSpPr txBox="1"/>
          <p:nvPr/>
        </p:nvSpPr>
        <p:spPr>
          <a:xfrm>
            <a:off x="7392144" y="4306113"/>
            <a:ext cx="1296144" cy="261610"/>
          </a:xfrm>
          <a:prstGeom prst="rect">
            <a:avLst/>
          </a:prstGeom>
          <a:noFill/>
        </p:spPr>
        <p:txBody>
          <a:bodyPr wrap="square" rtlCol="0">
            <a:spAutoFit/>
          </a:bodyPr>
          <a:lstStyle/>
          <a:p>
            <a:pPr algn="just"/>
            <a:r>
              <a:rPr lang="es-CO" sz="1100" i="1" dirty="0">
                <a:latin typeface="Segoe UI Light" panose="020B0502040204020203" pitchFamily="34" charset="0"/>
                <a:cs typeface="Segoe UI Light" panose="020B0502040204020203" pitchFamily="34" charset="0"/>
              </a:rPr>
              <a:t>Resolución 2182</a:t>
            </a:r>
          </a:p>
        </p:txBody>
      </p:sp>
      <p:sp>
        <p:nvSpPr>
          <p:cNvPr id="11" name="1 Título">
            <a:extLst>
              <a:ext uri="{FF2B5EF4-FFF2-40B4-BE49-F238E27FC236}">
                <a16:creationId xmlns:a16="http://schemas.microsoft.com/office/drawing/2014/main" id="{D83A75CD-9733-435F-B89F-F4936A4DDB7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0" name="Imagen 9">
            <a:extLst>
              <a:ext uri="{FF2B5EF4-FFF2-40B4-BE49-F238E27FC236}">
                <a16:creationId xmlns:a16="http://schemas.microsoft.com/office/drawing/2014/main" id="{043A8FE8-6771-45D2-9096-979410E295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9369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67898" y="1582340"/>
            <a:ext cx="8056204" cy="3693319"/>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Mediante la Resolución 1503 de 2010, se adoptó la Metodología de Presentación de Estudios Ambientales, incluyendo por primera vez la estructura de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o GDB (Base de Datos Geográfica), como requerimiento de soporte de la información documental de los proyectos y trámites ambientales presentados ante la Autoridad Ambiental entre los que se incluyen los Estudios de Impacto Ambiental EIA, el Diagnóstico Ambiental de Alternativas DAA y los Planes de Manejo Ambiental PMA. </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17 de agosto de 2012 a través de la Resolución 1415 el Ministerio de Ambiente y Desarrollo Sostenible actualizó y modificó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contenido en la Metodología General para la presentación de Estudios Ambientales adoptada mediante la Resolución 1503 del 4 de agosto de 2010.</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1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171089" y="1305341"/>
            <a:ext cx="7849821" cy="4247317"/>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 través de la Resolución 0188 de febrero 2013, se adopta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para la entrega de la información geográfica de los Informes de Cumplimiento Ambiental ICA, con el objetivo de complementar y contrastar la base de datos de la GDB de estudios ambientales - presentada por los usuarios mediante Resolución 1415 de 2012 (línea base)-, y la de permisos y licenciamiento (obligaciones y permisos otorgados), logrando así facilitar el seguimiento ambiental de los proyectos licenciados, y el control y cumplimiento de las obligaciones contenidas en la licencia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GDB es el punto de partida para estandarizar la entrega de los productos geográficos y cartográficos de los proyectos sujetos a permisos y licenciamiento, que servirán como insumos al Sistema de Información Geográfica -SIG-, herramienta en la administración y gestión de la información Georreferenciada de la ANLA, facilitando y agilizando la toma de decisiones de la Autoridad Nacional de Licencias Ambientales”</a:t>
            </a:r>
          </a:p>
        </p:txBody>
      </p:sp>
      <p:sp>
        <p:nvSpPr>
          <p:cNvPr id="5" name="1 Título">
            <a:extLst>
              <a:ext uri="{FF2B5EF4-FFF2-40B4-BE49-F238E27FC236}">
                <a16:creationId xmlns:a16="http://schemas.microsoft.com/office/drawing/2014/main" id="{751B3D2A-3CAC-4574-A6DD-C8C706376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A7DA7B5E-6243-4BA4-A533-94AD8ACC9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82390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4507</TotalTime>
  <Words>6754</Words>
  <Application>Microsoft Office PowerPoint</Application>
  <PresentationFormat>Widescreen</PresentationFormat>
  <Paragraphs>794</Paragraphs>
  <Slides>56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Segoe UI Black</vt:lpstr>
      <vt:lpstr>Segoe UI Light</vt:lpstr>
      <vt:lpstr>Wingdings</vt:lpstr>
      <vt:lpstr>Tema de Office</vt:lpstr>
      <vt:lpstr>PowerPoint Presentation</vt:lpstr>
      <vt:lpstr>PowerPoint Presentation</vt:lpstr>
      <vt:lpstr>PowerPoint Presentation</vt:lpstr>
      <vt:lpstr>PowerPoint Presentation</vt:lpstr>
      <vt:lpstr>PowerPoint Presentation</vt:lpstr>
      <vt:lpstr>Metodología nacional para la presentación de estudios ambientales (componente geográfico)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estudio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TSIG_Taller12</dc:title>
  <dc:creator>master</dc:creator>
  <cp:lastModifiedBy>WILLIAM RICARDO AGUILAR PIÑA</cp:lastModifiedBy>
  <cp:revision>439</cp:revision>
  <dcterms:created xsi:type="dcterms:W3CDTF">2010-05-17T13:13:34Z</dcterms:created>
  <dcterms:modified xsi:type="dcterms:W3CDTF">2026-02-12T22:11:43Z</dcterms:modified>
</cp:coreProperties>
</file>